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7" r:id="rId2"/>
    <p:sldId id="256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BE59CC-323C-4437-8E9F-2D25F3F46A4E}" v="108" dt="2025-12-27T20:47:41.9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01" autoAdjust="0"/>
    <p:restoredTop sz="94729" autoAdjust="0"/>
  </p:normalViewPr>
  <p:slideViewPr>
    <p:cSldViewPr snapToGrid="0">
      <p:cViewPr varScale="1">
        <p:scale>
          <a:sx n="86" d="100"/>
          <a:sy n="86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Leichty" userId="63cf3cb9435347c9" providerId="LiveId" clId="{2669F4AD-C5E3-4B9E-96C1-7CF842A7E828}"/>
    <pc:docChg chg="undo custSel addSld modSld sldOrd">
      <pc:chgData name="Paul Leichty" userId="63cf3cb9435347c9" providerId="LiveId" clId="{2669F4AD-C5E3-4B9E-96C1-7CF842A7E828}" dt="2025-12-27T20:29:08.009" v="4299" actId="20577"/>
      <pc:docMkLst>
        <pc:docMk/>
      </pc:docMkLst>
      <pc:sldChg chg="addSp delSp modSp mod">
        <pc:chgData name="Paul Leichty" userId="63cf3cb9435347c9" providerId="LiveId" clId="{2669F4AD-C5E3-4B9E-96C1-7CF842A7E828}" dt="2025-12-23T19:59:52.161" v="138" actId="14734"/>
        <pc:sldMkLst>
          <pc:docMk/>
          <pc:sldMk cId="3703615197" sldId="256"/>
        </pc:sldMkLst>
        <pc:spChg chg="mod">
          <ac:chgData name="Paul Leichty" userId="63cf3cb9435347c9" providerId="LiveId" clId="{2669F4AD-C5E3-4B9E-96C1-7CF842A7E828}" dt="2025-12-23T19:48:51.320" v="49" actId="20577"/>
          <ac:spMkLst>
            <pc:docMk/>
            <pc:sldMk cId="3703615197" sldId="256"/>
            <ac:spMk id="2" creationId="{083241B6-E238-2A37-6B84-05C6D5502CE3}"/>
          </ac:spMkLst>
        </pc:spChg>
        <pc:graphicFrameChg chg="add mod ord modGraphic">
          <ac:chgData name="Paul Leichty" userId="63cf3cb9435347c9" providerId="LiveId" clId="{2669F4AD-C5E3-4B9E-96C1-7CF842A7E828}" dt="2025-12-23T19:59:52.161" v="138" actId="14734"/>
          <ac:graphicFrameMkLst>
            <pc:docMk/>
            <pc:sldMk cId="3703615197" sldId="256"/>
            <ac:graphicFrameMk id="4" creationId="{9172E812-C59B-012D-BA3D-8EF83D1BE83C}"/>
          </ac:graphicFrameMkLst>
        </pc:graphicFrameChg>
      </pc:sldChg>
      <pc:sldChg chg="addSp modSp mod">
        <pc:chgData name="Paul Leichty" userId="63cf3cb9435347c9" providerId="LiveId" clId="{2669F4AD-C5E3-4B9E-96C1-7CF842A7E828}" dt="2025-12-27T16:48:23.066" v="4256" actId="962"/>
        <pc:sldMkLst>
          <pc:docMk/>
          <pc:sldMk cId="1951368280" sldId="257"/>
        </pc:sldMkLst>
        <pc:spChg chg="mod">
          <ac:chgData name="Paul Leichty" userId="63cf3cb9435347c9" providerId="LiveId" clId="{2669F4AD-C5E3-4B9E-96C1-7CF842A7E828}" dt="2025-12-23T15:33:29.311" v="11" actId="20577"/>
          <ac:spMkLst>
            <pc:docMk/>
            <pc:sldMk cId="1951368280" sldId="257"/>
            <ac:spMk id="2" creationId="{2DD33847-1E8D-472F-BB60-4685522D7BCF}"/>
          </ac:spMkLst>
        </pc:spChg>
        <pc:spChg chg="mod">
          <ac:chgData name="Paul Leichty" userId="63cf3cb9435347c9" providerId="LiveId" clId="{2669F4AD-C5E3-4B9E-96C1-7CF842A7E828}" dt="2025-12-23T15:33:55.861" v="31" actId="20577"/>
          <ac:spMkLst>
            <pc:docMk/>
            <pc:sldMk cId="1951368280" sldId="257"/>
            <ac:spMk id="3" creationId="{6B079BD6-D52F-4C16-9544-BEED872CACF1}"/>
          </ac:spMkLst>
        </pc:spChg>
        <pc:picChg chg="add mod">
          <ac:chgData name="Paul Leichty" userId="63cf3cb9435347c9" providerId="LiveId" clId="{2669F4AD-C5E3-4B9E-96C1-7CF842A7E828}" dt="2025-12-27T16:48:23.066" v="4256" actId="962"/>
          <ac:picMkLst>
            <pc:docMk/>
            <pc:sldMk cId="1951368280" sldId="257"/>
            <ac:picMk id="5" creationId="{DB8B34F6-9209-AAEC-2B73-CBEC4D0A8CB7}"/>
          </ac:picMkLst>
        </pc:picChg>
      </pc:sldChg>
      <pc:sldChg chg="modSp new mod">
        <pc:chgData name="Paul Leichty" userId="63cf3cb9435347c9" providerId="LiveId" clId="{2669F4AD-C5E3-4B9E-96C1-7CF842A7E828}" dt="2025-12-23T20:12:53.911" v="483" actId="207"/>
        <pc:sldMkLst>
          <pc:docMk/>
          <pc:sldMk cId="1768186357" sldId="258"/>
        </pc:sldMkLst>
        <pc:spChg chg="mod">
          <ac:chgData name="Paul Leichty" userId="63cf3cb9435347c9" providerId="LiveId" clId="{2669F4AD-C5E3-4B9E-96C1-7CF842A7E828}" dt="2025-12-23T20:01:56.262" v="207" actId="20577"/>
          <ac:spMkLst>
            <pc:docMk/>
            <pc:sldMk cId="1768186357" sldId="258"/>
            <ac:spMk id="2" creationId="{446D2090-9BF5-29FA-9101-938C9A84A1C4}"/>
          </ac:spMkLst>
        </pc:spChg>
        <pc:spChg chg="mod">
          <ac:chgData name="Paul Leichty" userId="63cf3cb9435347c9" providerId="LiveId" clId="{2669F4AD-C5E3-4B9E-96C1-7CF842A7E828}" dt="2025-12-23T20:12:53.911" v="483" actId="207"/>
          <ac:spMkLst>
            <pc:docMk/>
            <pc:sldMk cId="1768186357" sldId="258"/>
            <ac:spMk id="3" creationId="{7352F234-94DA-952F-B069-385DEC10AE56}"/>
          </ac:spMkLst>
        </pc:spChg>
      </pc:sldChg>
      <pc:sldChg chg="modSp new mod">
        <pc:chgData name="Paul Leichty" userId="63cf3cb9435347c9" providerId="LiveId" clId="{2669F4AD-C5E3-4B9E-96C1-7CF842A7E828}" dt="2025-12-23T20:35:47.953" v="765" actId="207"/>
        <pc:sldMkLst>
          <pc:docMk/>
          <pc:sldMk cId="766750765" sldId="259"/>
        </pc:sldMkLst>
        <pc:spChg chg="mod">
          <ac:chgData name="Paul Leichty" userId="63cf3cb9435347c9" providerId="LiveId" clId="{2669F4AD-C5E3-4B9E-96C1-7CF842A7E828}" dt="2025-12-23T20:16:57.669" v="506" actId="20577"/>
          <ac:spMkLst>
            <pc:docMk/>
            <pc:sldMk cId="766750765" sldId="259"/>
            <ac:spMk id="2" creationId="{F889DED3-99ED-64B3-6196-466E6F0629BE}"/>
          </ac:spMkLst>
        </pc:spChg>
        <pc:spChg chg="mod">
          <ac:chgData name="Paul Leichty" userId="63cf3cb9435347c9" providerId="LiveId" clId="{2669F4AD-C5E3-4B9E-96C1-7CF842A7E828}" dt="2025-12-23T20:35:47.953" v="765" actId="207"/>
          <ac:spMkLst>
            <pc:docMk/>
            <pc:sldMk cId="766750765" sldId="259"/>
            <ac:spMk id="3" creationId="{11F29CF9-2888-5D9F-E3EA-31C0CF288CE7}"/>
          </ac:spMkLst>
        </pc:spChg>
      </pc:sldChg>
      <pc:sldChg chg="addSp delSp modSp new mod ord">
        <pc:chgData name="Paul Leichty" userId="63cf3cb9435347c9" providerId="LiveId" clId="{2669F4AD-C5E3-4B9E-96C1-7CF842A7E828}" dt="2025-12-27T16:26:51.689" v="4179" actId="255"/>
        <pc:sldMkLst>
          <pc:docMk/>
          <pc:sldMk cId="3354439930" sldId="260"/>
        </pc:sldMkLst>
        <pc:spChg chg="mod">
          <ac:chgData name="Paul Leichty" userId="63cf3cb9435347c9" providerId="LiveId" clId="{2669F4AD-C5E3-4B9E-96C1-7CF842A7E828}" dt="2025-12-23T20:23:48.237" v="659" actId="20577"/>
          <ac:spMkLst>
            <pc:docMk/>
            <pc:sldMk cId="3354439930" sldId="260"/>
            <ac:spMk id="2" creationId="{7B625FC6-3357-F48D-02F2-822033466A5B}"/>
          </ac:spMkLst>
        </pc:spChg>
        <pc:graphicFrameChg chg="add mod ord modGraphic">
          <ac:chgData name="Paul Leichty" userId="63cf3cb9435347c9" providerId="LiveId" clId="{2669F4AD-C5E3-4B9E-96C1-7CF842A7E828}" dt="2025-12-27T16:26:51.689" v="4179" actId="255"/>
          <ac:graphicFrameMkLst>
            <pc:docMk/>
            <pc:sldMk cId="3354439930" sldId="260"/>
            <ac:graphicFrameMk id="5" creationId="{56B02EFC-A725-B516-288F-DCDA79332C99}"/>
          </ac:graphicFrameMkLst>
        </pc:graphicFrameChg>
      </pc:sldChg>
      <pc:sldChg chg="modSp new mod">
        <pc:chgData name="Paul Leichty" userId="63cf3cb9435347c9" providerId="LiveId" clId="{2669F4AD-C5E3-4B9E-96C1-7CF842A7E828}" dt="2025-12-27T16:28:19.281" v="4198" actId="255"/>
        <pc:sldMkLst>
          <pc:docMk/>
          <pc:sldMk cId="2130601529" sldId="261"/>
        </pc:sldMkLst>
        <pc:spChg chg="mod">
          <ac:chgData name="Paul Leichty" userId="63cf3cb9435347c9" providerId="LiveId" clId="{2669F4AD-C5E3-4B9E-96C1-7CF842A7E828}" dt="2025-12-27T16:28:19.281" v="4198" actId="255"/>
          <ac:spMkLst>
            <pc:docMk/>
            <pc:sldMk cId="2130601529" sldId="261"/>
            <ac:spMk id="2" creationId="{01A83763-1DA2-4BBE-F12B-C40394FDD56D}"/>
          </ac:spMkLst>
        </pc:spChg>
        <pc:spChg chg="mod">
          <ac:chgData name="Paul Leichty" userId="63cf3cb9435347c9" providerId="LiveId" clId="{2669F4AD-C5E3-4B9E-96C1-7CF842A7E828}" dt="2025-12-27T15:10:46.017" v="4018" actId="20577"/>
          <ac:spMkLst>
            <pc:docMk/>
            <pc:sldMk cId="2130601529" sldId="261"/>
            <ac:spMk id="3" creationId="{EFCA267B-1DC8-3851-9EBD-262B6EAE5A48}"/>
          </ac:spMkLst>
        </pc:spChg>
      </pc:sldChg>
      <pc:sldChg chg="modSp new mod">
        <pc:chgData name="Paul Leichty" userId="63cf3cb9435347c9" providerId="LiveId" clId="{2669F4AD-C5E3-4B9E-96C1-7CF842A7E828}" dt="2025-12-27T15:19:33.859" v="4063" actId="20577"/>
        <pc:sldMkLst>
          <pc:docMk/>
          <pc:sldMk cId="1139102426" sldId="262"/>
        </pc:sldMkLst>
        <pc:spChg chg="mod">
          <ac:chgData name="Paul Leichty" userId="63cf3cb9435347c9" providerId="LiveId" clId="{2669F4AD-C5E3-4B9E-96C1-7CF842A7E828}" dt="2025-12-23T21:22:42.601" v="1069" actId="20577"/>
          <ac:spMkLst>
            <pc:docMk/>
            <pc:sldMk cId="1139102426" sldId="262"/>
            <ac:spMk id="2" creationId="{463C2C80-1E40-AD92-E51D-186C3C9F230C}"/>
          </ac:spMkLst>
        </pc:spChg>
        <pc:spChg chg="mod">
          <ac:chgData name="Paul Leichty" userId="63cf3cb9435347c9" providerId="LiveId" clId="{2669F4AD-C5E3-4B9E-96C1-7CF842A7E828}" dt="2025-12-27T15:19:33.859" v="4063" actId="20577"/>
          <ac:spMkLst>
            <pc:docMk/>
            <pc:sldMk cId="1139102426" sldId="262"/>
            <ac:spMk id="3" creationId="{156304CD-0E07-BB1D-F6F6-DC9419034436}"/>
          </ac:spMkLst>
        </pc:spChg>
      </pc:sldChg>
      <pc:sldChg chg="addSp delSp modSp new mod">
        <pc:chgData name="Paul Leichty" userId="63cf3cb9435347c9" providerId="LiveId" clId="{2669F4AD-C5E3-4B9E-96C1-7CF842A7E828}" dt="2025-12-24T17:51:21.087" v="2796" actId="113"/>
        <pc:sldMkLst>
          <pc:docMk/>
          <pc:sldMk cId="3083480017" sldId="263"/>
        </pc:sldMkLst>
        <pc:spChg chg="mod">
          <ac:chgData name="Paul Leichty" userId="63cf3cb9435347c9" providerId="LiveId" clId="{2669F4AD-C5E3-4B9E-96C1-7CF842A7E828}" dt="2025-12-24T15:47:23.567" v="1556" actId="20577"/>
          <ac:spMkLst>
            <pc:docMk/>
            <pc:sldMk cId="3083480017" sldId="263"/>
            <ac:spMk id="2" creationId="{27AF4B79-6BB8-4071-052E-AB46282B0054}"/>
          </ac:spMkLst>
        </pc:spChg>
        <pc:graphicFrameChg chg="add mod ord modGraphic">
          <ac:chgData name="Paul Leichty" userId="63cf3cb9435347c9" providerId="LiveId" clId="{2669F4AD-C5E3-4B9E-96C1-7CF842A7E828}" dt="2025-12-24T17:51:21.087" v="2796" actId="113"/>
          <ac:graphicFrameMkLst>
            <pc:docMk/>
            <pc:sldMk cId="3083480017" sldId="263"/>
            <ac:graphicFrameMk id="5" creationId="{AEB1B846-8A91-8BF7-9637-33448F66EF19}"/>
          </ac:graphicFrameMkLst>
        </pc:graphicFrameChg>
      </pc:sldChg>
      <pc:sldChg chg="modSp new mod">
        <pc:chgData name="Paul Leichty" userId="63cf3cb9435347c9" providerId="LiveId" clId="{2669F4AD-C5E3-4B9E-96C1-7CF842A7E828}" dt="2025-12-27T15:30:39.214" v="4064" actId="20577"/>
        <pc:sldMkLst>
          <pc:docMk/>
          <pc:sldMk cId="1773089364" sldId="264"/>
        </pc:sldMkLst>
        <pc:spChg chg="mod">
          <ac:chgData name="Paul Leichty" userId="63cf3cb9435347c9" providerId="LiveId" clId="{2669F4AD-C5E3-4B9E-96C1-7CF842A7E828}" dt="2025-12-24T16:45:05.722" v="1965" actId="255"/>
          <ac:spMkLst>
            <pc:docMk/>
            <pc:sldMk cId="1773089364" sldId="264"/>
            <ac:spMk id="2" creationId="{12031967-9215-1C22-5202-B1A9BAAD6121}"/>
          </ac:spMkLst>
        </pc:spChg>
        <pc:spChg chg="mod">
          <ac:chgData name="Paul Leichty" userId="63cf3cb9435347c9" providerId="LiveId" clId="{2669F4AD-C5E3-4B9E-96C1-7CF842A7E828}" dt="2025-12-27T15:30:39.214" v="4064" actId="20577"/>
          <ac:spMkLst>
            <pc:docMk/>
            <pc:sldMk cId="1773089364" sldId="264"/>
            <ac:spMk id="3" creationId="{4AA4B5AC-AAA2-FC4F-C7AF-2D6194815F71}"/>
          </ac:spMkLst>
        </pc:spChg>
      </pc:sldChg>
      <pc:sldChg chg="modSp new mod">
        <pc:chgData name="Paul Leichty" userId="63cf3cb9435347c9" providerId="LiveId" clId="{2669F4AD-C5E3-4B9E-96C1-7CF842A7E828}" dt="2025-12-24T16:50:18.514" v="2214" actId="20577"/>
        <pc:sldMkLst>
          <pc:docMk/>
          <pc:sldMk cId="3113443262" sldId="265"/>
        </pc:sldMkLst>
        <pc:spChg chg="mod">
          <ac:chgData name="Paul Leichty" userId="63cf3cb9435347c9" providerId="LiveId" clId="{2669F4AD-C5E3-4B9E-96C1-7CF842A7E828}" dt="2025-12-24T16:46:15.564" v="1972" actId="20577"/>
          <ac:spMkLst>
            <pc:docMk/>
            <pc:sldMk cId="3113443262" sldId="265"/>
            <ac:spMk id="2" creationId="{1BFD63DC-8C3D-9B6B-C806-9E2CD06415D7}"/>
          </ac:spMkLst>
        </pc:spChg>
        <pc:spChg chg="mod">
          <ac:chgData name="Paul Leichty" userId="63cf3cb9435347c9" providerId="LiveId" clId="{2669F4AD-C5E3-4B9E-96C1-7CF842A7E828}" dt="2025-12-24T16:50:18.514" v="2214" actId="20577"/>
          <ac:spMkLst>
            <pc:docMk/>
            <pc:sldMk cId="3113443262" sldId="265"/>
            <ac:spMk id="3" creationId="{0B76E648-D34B-46F9-320B-0E0FCA656F0B}"/>
          </ac:spMkLst>
        </pc:spChg>
      </pc:sldChg>
      <pc:sldChg chg="modSp new mod">
        <pc:chgData name="Paul Leichty" userId="63cf3cb9435347c9" providerId="LiveId" clId="{2669F4AD-C5E3-4B9E-96C1-7CF842A7E828}" dt="2025-12-24T17:00:01.315" v="2523" actId="27636"/>
        <pc:sldMkLst>
          <pc:docMk/>
          <pc:sldMk cId="751380595" sldId="266"/>
        </pc:sldMkLst>
        <pc:spChg chg="mod">
          <ac:chgData name="Paul Leichty" userId="63cf3cb9435347c9" providerId="LiveId" clId="{2669F4AD-C5E3-4B9E-96C1-7CF842A7E828}" dt="2025-12-24T16:52:43.913" v="2237" actId="20577"/>
          <ac:spMkLst>
            <pc:docMk/>
            <pc:sldMk cId="751380595" sldId="266"/>
            <ac:spMk id="2" creationId="{D36F0596-9AA3-BF26-1269-F64B50BFEC6C}"/>
          </ac:spMkLst>
        </pc:spChg>
        <pc:spChg chg="mod">
          <ac:chgData name="Paul Leichty" userId="63cf3cb9435347c9" providerId="LiveId" clId="{2669F4AD-C5E3-4B9E-96C1-7CF842A7E828}" dt="2025-12-24T17:00:01.315" v="2523" actId="27636"/>
          <ac:spMkLst>
            <pc:docMk/>
            <pc:sldMk cId="751380595" sldId="266"/>
            <ac:spMk id="3" creationId="{2E0B0BEF-AF25-87F1-B4E4-53D2DBFFE451}"/>
          </ac:spMkLst>
        </pc:spChg>
      </pc:sldChg>
      <pc:sldChg chg="modSp new mod">
        <pc:chgData name="Paul Leichty" userId="63cf3cb9435347c9" providerId="LiveId" clId="{2669F4AD-C5E3-4B9E-96C1-7CF842A7E828}" dt="2025-12-24T17:15:40.356" v="2766" actId="20577"/>
        <pc:sldMkLst>
          <pc:docMk/>
          <pc:sldMk cId="1744743440" sldId="267"/>
        </pc:sldMkLst>
        <pc:spChg chg="mod">
          <ac:chgData name="Paul Leichty" userId="63cf3cb9435347c9" providerId="LiveId" clId="{2669F4AD-C5E3-4B9E-96C1-7CF842A7E828}" dt="2025-12-24T17:03:03.668" v="2550" actId="20577"/>
          <ac:spMkLst>
            <pc:docMk/>
            <pc:sldMk cId="1744743440" sldId="267"/>
            <ac:spMk id="2" creationId="{6132FF6D-A790-703E-4BD6-073BC26AFED5}"/>
          </ac:spMkLst>
        </pc:spChg>
        <pc:spChg chg="mod">
          <ac:chgData name="Paul Leichty" userId="63cf3cb9435347c9" providerId="LiveId" clId="{2669F4AD-C5E3-4B9E-96C1-7CF842A7E828}" dt="2025-12-24T17:15:40.356" v="2766" actId="20577"/>
          <ac:spMkLst>
            <pc:docMk/>
            <pc:sldMk cId="1744743440" sldId="267"/>
            <ac:spMk id="3" creationId="{AE6A0D46-9D93-B464-D8D5-CCAEC0F02CC1}"/>
          </ac:spMkLst>
        </pc:spChg>
      </pc:sldChg>
      <pc:sldChg chg="modSp new mod">
        <pc:chgData name="Paul Leichty" userId="63cf3cb9435347c9" providerId="LiveId" clId="{2669F4AD-C5E3-4B9E-96C1-7CF842A7E828}" dt="2025-12-27T16:24:20.244" v="4175" actId="114"/>
        <pc:sldMkLst>
          <pc:docMk/>
          <pc:sldMk cId="2538194007" sldId="268"/>
        </pc:sldMkLst>
        <pc:spChg chg="mod">
          <ac:chgData name="Paul Leichty" userId="63cf3cb9435347c9" providerId="LiveId" clId="{2669F4AD-C5E3-4B9E-96C1-7CF842A7E828}" dt="2025-12-24T17:57:41.493" v="2840" actId="20577"/>
          <ac:spMkLst>
            <pc:docMk/>
            <pc:sldMk cId="2538194007" sldId="268"/>
            <ac:spMk id="2" creationId="{5A895AA5-129A-ECAE-47AA-8D7018FF4C60}"/>
          </ac:spMkLst>
        </pc:spChg>
        <pc:spChg chg="mod">
          <ac:chgData name="Paul Leichty" userId="63cf3cb9435347c9" providerId="LiveId" clId="{2669F4AD-C5E3-4B9E-96C1-7CF842A7E828}" dt="2025-12-27T16:24:20.244" v="4175" actId="114"/>
          <ac:spMkLst>
            <pc:docMk/>
            <pc:sldMk cId="2538194007" sldId="268"/>
            <ac:spMk id="3" creationId="{E3D696C3-2D57-B5EB-A015-AECDD4B93410}"/>
          </ac:spMkLst>
        </pc:spChg>
      </pc:sldChg>
      <pc:sldChg chg="modSp new mod">
        <pc:chgData name="Paul Leichty" userId="63cf3cb9435347c9" providerId="LiveId" clId="{2669F4AD-C5E3-4B9E-96C1-7CF842A7E828}" dt="2025-12-27T16:23:52.960" v="4173" actId="114"/>
        <pc:sldMkLst>
          <pc:docMk/>
          <pc:sldMk cId="4063939553" sldId="269"/>
        </pc:sldMkLst>
        <pc:spChg chg="mod">
          <ac:chgData name="Paul Leichty" userId="63cf3cb9435347c9" providerId="LiveId" clId="{2669F4AD-C5E3-4B9E-96C1-7CF842A7E828}" dt="2025-12-24T18:00:35.839" v="2867" actId="20577"/>
          <ac:spMkLst>
            <pc:docMk/>
            <pc:sldMk cId="4063939553" sldId="269"/>
            <ac:spMk id="2" creationId="{32CBAB67-B150-DB7C-2BD1-1315CDC1969A}"/>
          </ac:spMkLst>
        </pc:spChg>
        <pc:spChg chg="mod">
          <ac:chgData name="Paul Leichty" userId="63cf3cb9435347c9" providerId="LiveId" clId="{2669F4AD-C5E3-4B9E-96C1-7CF842A7E828}" dt="2025-12-27T16:23:52.960" v="4173" actId="114"/>
          <ac:spMkLst>
            <pc:docMk/>
            <pc:sldMk cId="4063939553" sldId="269"/>
            <ac:spMk id="3" creationId="{CD2ABEB8-1BCF-C3DD-ACDF-0FC10C4E8655}"/>
          </ac:spMkLst>
        </pc:spChg>
      </pc:sldChg>
      <pc:sldChg chg="modSp new mod">
        <pc:chgData name="Paul Leichty" userId="63cf3cb9435347c9" providerId="LiveId" clId="{2669F4AD-C5E3-4B9E-96C1-7CF842A7E828}" dt="2025-12-27T16:23:14.478" v="4155" actId="114"/>
        <pc:sldMkLst>
          <pc:docMk/>
          <pc:sldMk cId="3660751254" sldId="270"/>
        </pc:sldMkLst>
        <pc:spChg chg="mod">
          <ac:chgData name="Paul Leichty" userId="63cf3cb9435347c9" providerId="LiveId" clId="{2669F4AD-C5E3-4B9E-96C1-7CF842A7E828}" dt="2025-12-24T20:05:22.950" v="2904" actId="20577"/>
          <ac:spMkLst>
            <pc:docMk/>
            <pc:sldMk cId="3660751254" sldId="270"/>
            <ac:spMk id="2" creationId="{544DFBD5-A459-12C6-09D1-62B414DFEDF3}"/>
          </ac:spMkLst>
        </pc:spChg>
        <pc:spChg chg="mod">
          <ac:chgData name="Paul Leichty" userId="63cf3cb9435347c9" providerId="LiveId" clId="{2669F4AD-C5E3-4B9E-96C1-7CF842A7E828}" dt="2025-12-27T16:23:14.478" v="4155" actId="114"/>
          <ac:spMkLst>
            <pc:docMk/>
            <pc:sldMk cId="3660751254" sldId="270"/>
            <ac:spMk id="3" creationId="{BB6434F0-7D23-DD32-4180-810F547AB926}"/>
          </ac:spMkLst>
        </pc:spChg>
      </pc:sldChg>
      <pc:sldChg chg="modSp new mod ord">
        <pc:chgData name="Paul Leichty" userId="63cf3cb9435347c9" providerId="LiveId" clId="{2669F4AD-C5E3-4B9E-96C1-7CF842A7E828}" dt="2025-12-26T19:29:03.667" v="3553"/>
        <pc:sldMkLst>
          <pc:docMk/>
          <pc:sldMk cId="2785009982" sldId="271"/>
        </pc:sldMkLst>
        <pc:spChg chg="mod">
          <ac:chgData name="Paul Leichty" userId="63cf3cb9435347c9" providerId="LiveId" clId="{2669F4AD-C5E3-4B9E-96C1-7CF842A7E828}" dt="2025-12-24T20:09:49.705" v="2943" actId="20577"/>
          <ac:spMkLst>
            <pc:docMk/>
            <pc:sldMk cId="2785009982" sldId="271"/>
            <ac:spMk id="2" creationId="{821D74A9-FE94-0020-41B3-DC82F015C424}"/>
          </ac:spMkLst>
        </pc:spChg>
        <pc:spChg chg="mod">
          <ac:chgData name="Paul Leichty" userId="63cf3cb9435347c9" providerId="LiveId" clId="{2669F4AD-C5E3-4B9E-96C1-7CF842A7E828}" dt="2025-12-24T20:16:29.704" v="3072" actId="207"/>
          <ac:spMkLst>
            <pc:docMk/>
            <pc:sldMk cId="2785009982" sldId="271"/>
            <ac:spMk id="3" creationId="{E29BED8B-D77A-7E1D-8CE2-219AEB48E8F9}"/>
          </ac:spMkLst>
        </pc:spChg>
      </pc:sldChg>
      <pc:sldChg chg="modSp new mod">
        <pc:chgData name="Paul Leichty" userId="63cf3cb9435347c9" providerId="LiveId" clId="{2669F4AD-C5E3-4B9E-96C1-7CF842A7E828}" dt="2025-12-27T16:22:33.725" v="4137" actId="114"/>
        <pc:sldMkLst>
          <pc:docMk/>
          <pc:sldMk cId="3229599056" sldId="272"/>
        </pc:sldMkLst>
        <pc:spChg chg="mod">
          <ac:chgData name="Paul Leichty" userId="63cf3cb9435347c9" providerId="LiveId" clId="{2669F4AD-C5E3-4B9E-96C1-7CF842A7E828}" dt="2025-12-26T19:31:42.155" v="3554" actId="20577"/>
          <ac:spMkLst>
            <pc:docMk/>
            <pc:sldMk cId="3229599056" sldId="272"/>
            <ac:spMk id="2" creationId="{5CCFCF11-E505-565F-F3D2-6481B7029D6C}"/>
          </ac:spMkLst>
        </pc:spChg>
        <pc:spChg chg="mod">
          <ac:chgData name="Paul Leichty" userId="63cf3cb9435347c9" providerId="LiveId" clId="{2669F4AD-C5E3-4B9E-96C1-7CF842A7E828}" dt="2025-12-27T16:22:33.725" v="4137" actId="114"/>
          <ac:spMkLst>
            <pc:docMk/>
            <pc:sldMk cId="3229599056" sldId="272"/>
            <ac:spMk id="3" creationId="{BEEA3E6D-0683-6BC0-A52D-F49EEBDBF031}"/>
          </ac:spMkLst>
        </pc:spChg>
      </pc:sldChg>
      <pc:sldChg chg="modSp new mod">
        <pc:chgData name="Paul Leichty" userId="63cf3cb9435347c9" providerId="LiveId" clId="{2669F4AD-C5E3-4B9E-96C1-7CF842A7E828}" dt="2025-12-27T20:28:08.713" v="4298" actId="114"/>
        <pc:sldMkLst>
          <pc:docMk/>
          <pc:sldMk cId="4137242776" sldId="273"/>
        </pc:sldMkLst>
        <pc:spChg chg="mod">
          <ac:chgData name="Paul Leichty" userId="63cf3cb9435347c9" providerId="LiveId" clId="{2669F4AD-C5E3-4B9E-96C1-7CF842A7E828}" dt="2025-12-24T20:24:51.783" v="3142" actId="5793"/>
          <ac:spMkLst>
            <pc:docMk/>
            <pc:sldMk cId="4137242776" sldId="273"/>
            <ac:spMk id="2" creationId="{9FAEDCB1-B28F-08DD-8986-9E50044B0C0C}"/>
          </ac:spMkLst>
        </pc:spChg>
        <pc:spChg chg="mod">
          <ac:chgData name="Paul Leichty" userId="63cf3cb9435347c9" providerId="LiveId" clId="{2669F4AD-C5E3-4B9E-96C1-7CF842A7E828}" dt="2025-12-27T20:28:08.713" v="4298" actId="114"/>
          <ac:spMkLst>
            <pc:docMk/>
            <pc:sldMk cId="4137242776" sldId="273"/>
            <ac:spMk id="3" creationId="{EF25F008-86A2-52AE-5F72-3010E2F86BF2}"/>
          </ac:spMkLst>
        </pc:spChg>
      </pc:sldChg>
      <pc:sldChg chg="modSp new mod">
        <pc:chgData name="Paul Leichty" userId="63cf3cb9435347c9" providerId="LiveId" clId="{2669F4AD-C5E3-4B9E-96C1-7CF842A7E828}" dt="2025-12-27T15:54:34.848" v="4088" actId="113"/>
        <pc:sldMkLst>
          <pc:docMk/>
          <pc:sldMk cId="1877365825" sldId="274"/>
        </pc:sldMkLst>
        <pc:spChg chg="mod">
          <ac:chgData name="Paul Leichty" userId="63cf3cb9435347c9" providerId="LiveId" clId="{2669F4AD-C5E3-4B9E-96C1-7CF842A7E828}" dt="2025-12-26T15:08:16.409" v="3246" actId="20577"/>
          <ac:spMkLst>
            <pc:docMk/>
            <pc:sldMk cId="1877365825" sldId="274"/>
            <ac:spMk id="2" creationId="{A90066FF-4D07-6800-2465-1C5282DD0811}"/>
          </ac:spMkLst>
        </pc:spChg>
        <pc:spChg chg="mod">
          <ac:chgData name="Paul Leichty" userId="63cf3cb9435347c9" providerId="LiveId" clId="{2669F4AD-C5E3-4B9E-96C1-7CF842A7E828}" dt="2025-12-27T15:54:34.848" v="4088" actId="113"/>
          <ac:spMkLst>
            <pc:docMk/>
            <pc:sldMk cId="1877365825" sldId="274"/>
            <ac:spMk id="3" creationId="{13BB74C8-FC7D-06E9-0387-43560E22B456}"/>
          </ac:spMkLst>
        </pc:spChg>
      </pc:sldChg>
      <pc:sldChg chg="modSp new mod">
        <pc:chgData name="Paul Leichty" userId="63cf3cb9435347c9" providerId="LiveId" clId="{2669F4AD-C5E3-4B9E-96C1-7CF842A7E828}" dt="2025-12-26T15:21:28.547" v="3465" actId="27636"/>
        <pc:sldMkLst>
          <pc:docMk/>
          <pc:sldMk cId="859913213" sldId="275"/>
        </pc:sldMkLst>
        <pc:spChg chg="mod">
          <ac:chgData name="Paul Leichty" userId="63cf3cb9435347c9" providerId="LiveId" clId="{2669F4AD-C5E3-4B9E-96C1-7CF842A7E828}" dt="2025-12-26T15:16:56.378" v="3341" actId="20577"/>
          <ac:spMkLst>
            <pc:docMk/>
            <pc:sldMk cId="859913213" sldId="275"/>
            <ac:spMk id="2" creationId="{CC18B79B-26D0-FFE4-CA6F-5BFB94B71416}"/>
          </ac:spMkLst>
        </pc:spChg>
        <pc:spChg chg="mod">
          <ac:chgData name="Paul Leichty" userId="63cf3cb9435347c9" providerId="LiveId" clId="{2669F4AD-C5E3-4B9E-96C1-7CF842A7E828}" dt="2025-12-26T15:21:28.547" v="3465" actId="27636"/>
          <ac:spMkLst>
            <pc:docMk/>
            <pc:sldMk cId="859913213" sldId="275"/>
            <ac:spMk id="3" creationId="{6F6643A6-013F-DF4E-3144-F333FC3A6884}"/>
          </ac:spMkLst>
        </pc:spChg>
      </pc:sldChg>
      <pc:sldChg chg="addSp delSp modSp new mod setBg modClrScheme chgLayout">
        <pc:chgData name="Paul Leichty" userId="63cf3cb9435347c9" providerId="LiveId" clId="{2669F4AD-C5E3-4B9E-96C1-7CF842A7E828}" dt="2025-12-27T16:53:45.220" v="4296" actId="1076"/>
        <pc:sldMkLst>
          <pc:docMk/>
          <pc:sldMk cId="3888746964" sldId="276"/>
        </pc:sldMkLst>
        <pc:spChg chg="del">
          <ac:chgData name="Paul Leichty" userId="63cf3cb9435347c9" providerId="LiveId" clId="{2669F4AD-C5E3-4B9E-96C1-7CF842A7E828}" dt="2025-12-26T17:43:31.082" v="3468" actId="700"/>
          <ac:spMkLst>
            <pc:docMk/>
            <pc:sldMk cId="3888746964" sldId="276"/>
            <ac:spMk id="2" creationId="{34B5141C-D57D-0726-A193-4DD4D62C2B46}"/>
          </ac:spMkLst>
        </pc:spChg>
        <pc:spChg chg="del">
          <ac:chgData name="Paul Leichty" userId="63cf3cb9435347c9" providerId="LiveId" clId="{2669F4AD-C5E3-4B9E-96C1-7CF842A7E828}" dt="2025-12-26T17:43:31.082" v="3468" actId="700"/>
          <ac:spMkLst>
            <pc:docMk/>
            <pc:sldMk cId="3888746964" sldId="276"/>
            <ac:spMk id="3" creationId="{5E5ABE6A-8F02-A765-89B1-ED57469B5C6F}"/>
          </ac:spMkLst>
        </pc:spChg>
        <pc:spChg chg="add del mod">
          <ac:chgData name="Paul Leichty" userId="63cf3cb9435347c9" providerId="LiveId" clId="{2669F4AD-C5E3-4B9E-96C1-7CF842A7E828}" dt="2025-12-27T16:51:07.557" v="4270" actId="700"/>
          <ac:spMkLst>
            <pc:docMk/>
            <pc:sldMk cId="3888746964" sldId="276"/>
            <ac:spMk id="6" creationId="{31BBD1FD-A966-5FF6-B686-60FF0098ED0B}"/>
          </ac:spMkLst>
        </pc:spChg>
        <pc:spChg chg="add del">
          <ac:chgData name="Paul Leichty" userId="63cf3cb9435347c9" providerId="LiveId" clId="{2669F4AD-C5E3-4B9E-96C1-7CF842A7E828}" dt="2025-12-27T16:52:39.882" v="4280" actId="26606"/>
          <ac:spMkLst>
            <pc:docMk/>
            <pc:sldMk cId="3888746964" sldId="276"/>
            <ac:spMk id="10" creationId="{41497DE5-0939-4D1D-9350-0C5E1B209C68}"/>
          </ac:spMkLst>
        </pc:spChg>
        <pc:spChg chg="add del">
          <ac:chgData name="Paul Leichty" userId="63cf3cb9435347c9" providerId="LiveId" clId="{2669F4AD-C5E3-4B9E-96C1-7CF842A7E828}" dt="2025-12-27T16:52:39.882" v="4280" actId="26606"/>
          <ac:spMkLst>
            <pc:docMk/>
            <pc:sldMk cId="3888746964" sldId="276"/>
            <ac:spMk id="11" creationId="{5CCC70ED-6C63-4537-B7EB-51990D6C0A6F}"/>
          </ac:spMkLst>
        </pc:spChg>
        <pc:spChg chg="add del">
          <ac:chgData name="Paul Leichty" userId="63cf3cb9435347c9" providerId="LiveId" clId="{2669F4AD-C5E3-4B9E-96C1-7CF842A7E828}" dt="2025-12-27T16:52:39.882" v="4280" actId="26606"/>
          <ac:spMkLst>
            <pc:docMk/>
            <pc:sldMk cId="3888746964" sldId="276"/>
            <ac:spMk id="12" creationId="{B76E24C1-2968-40DC-A36E-F6B85F0F0752}"/>
          </ac:spMkLst>
        </pc:spChg>
        <pc:spChg chg="add del">
          <ac:chgData name="Paul Leichty" userId="63cf3cb9435347c9" providerId="LiveId" clId="{2669F4AD-C5E3-4B9E-96C1-7CF842A7E828}" dt="2025-12-27T16:53:08.353" v="4288" actId="26606"/>
          <ac:spMkLst>
            <pc:docMk/>
            <pc:sldMk cId="3888746964" sldId="276"/>
            <ac:spMk id="13" creationId="{41497DE5-0939-4D1D-9350-0C5E1B209C68}"/>
          </ac:spMkLst>
        </pc:spChg>
        <pc:spChg chg="add del">
          <ac:chgData name="Paul Leichty" userId="63cf3cb9435347c9" providerId="LiveId" clId="{2669F4AD-C5E3-4B9E-96C1-7CF842A7E828}" dt="2025-12-27T16:52:41.947" v="4282" actId="26606"/>
          <ac:spMkLst>
            <pc:docMk/>
            <pc:sldMk cId="3888746964" sldId="276"/>
            <ac:spMk id="14" creationId="{CDD85225-4221-4672-B1DE-C34BFFF5FDFA}"/>
          </ac:spMkLst>
        </pc:spChg>
        <pc:spChg chg="add del">
          <ac:chgData name="Paul Leichty" userId="63cf3cb9435347c9" providerId="LiveId" clId="{2669F4AD-C5E3-4B9E-96C1-7CF842A7E828}" dt="2025-12-27T16:53:08.353" v="4288" actId="26606"/>
          <ac:spMkLst>
            <pc:docMk/>
            <pc:sldMk cId="3888746964" sldId="276"/>
            <ac:spMk id="15" creationId="{5CCC70ED-6C63-4537-B7EB-51990D6C0A6F}"/>
          </ac:spMkLst>
        </pc:spChg>
        <pc:spChg chg="add del">
          <ac:chgData name="Paul Leichty" userId="63cf3cb9435347c9" providerId="LiveId" clId="{2669F4AD-C5E3-4B9E-96C1-7CF842A7E828}" dt="2025-12-27T16:52:41.947" v="4282" actId="26606"/>
          <ac:spMkLst>
            <pc:docMk/>
            <pc:sldMk cId="3888746964" sldId="276"/>
            <ac:spMk id="16" creationId="{6FB55C46-EDB8-4EC2-AD52-94B111D3A956}"/>
          </ac:spMkLst>
        </pc:spChg>
        <pc:spChg chg="add del">
          <ac:chgData name="Paul Leichty" userId="63cf3cb9435347c9" providerId="LiveId" clId="{2669F4AD-C5E3-4B9E-96C1-7CF842A7E828}" dt="2025-12-27T16:53:08.353" v="4288" actId="26606"/>
          <ac:spMkLst>
            <pc:docMk/>
            <pc:sldMk cId="3888746964" sldId="276"/>
            <ac:spMk id="17" creationId="{B76E24C1-2968-40DC-A36E-F6B85F0F0752}"/>
          </ac:spMkLst>
        </pc:spChg>
        <pc:spChg chg="add del">
          <ac:chgData name="Paul Leichty" userId="63cf3cb9435347c9" providerId="LiveId" clId="{2669F4AD-C5E3-4B9E-96C1-7CF842A7E828}" dt="2025-12-27T16:52:59.847" v="4284" actId="26606"/>
          <ac:spMkLst>
            <pc:docMk/>
            <pc:sldMk cId="3888746964" sldId="276"/>
            <ac:spMk id="18" creationId="{2C7211D9-E545-4D00-9874-641EC7C7BD85}"/>
          </ac:spMkLst>
        </pc:spChg>
        <pc:spChg chg="add del">
          <ac:chgData name="Paul Leichty" userId="63cf3cb9435347c9" providerId="LiveId" clId="{2669F4AD-C5E3-4B9E-96C1-7CF842A7E828}" dt="2025-12-27T16:52:59.847" v="4284" actId="26606"/>
          <ac:spMkLst>
            <pc:docMk/>
            <pc:sldMk cId="3888746964" sldId="276"/>
            <ac:spMk id="19" creationId="{5DBBC34A-8C43-4368-951E-A04EB7C00E32}"/>
          </ac:spMkLst>
        </pc:spChg>
        <pc:spChg chg="add del">
          <ac:chgData name="Paul Leichty" userId="63cf3cb9435347c9" providerId="LiveId" clId="{2669F4AD-C5E3-4B9E-96C1-7CF842A7E828}" dt="2025-12-27T16:53:06.928" v="4286" actId="26606"/>
          <ac:spMkLst>
            <pc:docMk/>
            <pc:sldMk cId="3888746964" sldId="276"/>
            <ac:spMk id="21" creationId="{41497DE5-0939-4D1D-9350-0C5E1B209C68}"/>
          </ac:spMkLst>
        </pc:spChg>
        <pc:spChg chg="add del">
          <ac:chgData name="Paul Leichty" userId="63cf3cb9435347c9" providerId="LiveId" clId="{2669F4AD-C5E3-4B9E-96C1-7CF842A7E828}" dt="2025-12-27T16:53:06.928" v="4286" actId="26606"/>
          <ac:spMkLst>
            <pc:docMk/>
            <pc:sldMk cId="3888746964" sldId="276"/>
            <ac:spMk id="22" creationId="{5CCC70ED-6C63-4537-B7EB-51990D6C0A6F}"/>
          </ac:spMkLst>
        </pc:spChg>
        <pc:spChg chg="add del">
          <ac:chgData name="Paul Leichty" userId="63cf3cb9435347c9" providerId="LiveId" clId="{2669F4AD-C5E3-4B9E-96C1-7CF842A7E828}" dt="2025-12-27T16:53:06.928" v="4286" actId="26606"/>
          <ac:spMkLst>
            <pc:docMk/>
            <pc:sldMk cId="3888746964" sldId="276"/>
            <ac:spMk id="23" creationId="{B76E24C1-2968-40DC-A36E-F6B85F0F0752}"/>
          </ac:spMkLst>
        </pc:spChg>
        <pc:picChg chg="add del mod">
          <ac:chgData name="Paul Leichty" userId="63cf3cb9435347c9" providerId="LiveId" clId="{2669F4AD-C5E3-4B9E-96C1-7CF842A7E828}" dt="2025-12-27T16:50:30.857" v="4269" actId="478"/>
          <ac:picMkLst>
            <pc:docMk/>
            <pc:sldMk cId="3888746964" sldId="276"/>
            <ac:picMk id="5" creationId="{566D262A-327E-B28F-F7B6-2C51C83AFCDB}"/>
          </ac:picMkLst>
        </pc:picChg>
        <pc:picChg chg="add mod">
          <ac:chgData name="Paul Leichty" userId="63cf3cb9435347c9" providerId="LiveId" clId="{2669F4AD-C5E3-4B9E-96C1-7CF842A7E828}" dt="2025-12-27T16:53:45.220" v="4296" actId="1076"/>
          <ac:picMkLst>
            <pc:docMk/>
            <pc:sldMk cId="3888746964" sldId="276"/>
            <ac:picMk id="8" creationId="{29A80B22-205A-8FA2-93E0-2F67FB4EB2E4}"/>
          </ac:picMkLst>
        </pc:picChg>
      </pc:sldChg>
      <pc:sldChg chg="modSp new mod">
        <pc:chgData name="Paul Leichty" userId="63cf3cb9435347c9" providerId="LiveId" clId="{2669F4AD-C5E3-4B9E-96C1-7CF842A7E828}" dt="2025-12-27T15:58:08.817" v="4089" actId="20577"/>
        <pc:sldMkLst>
          <pc:docMk/>
          <pc:sldMk cId="469948517" sldId="277"/>
        </pc:sldMkLst>
        <pc:spChg chg="mod">
          <ac:chgData name="Paul Leichty" userId="63cf3cb9435347c9" providerId="LiveId" clId="{2669F4AD-C5E3-4B9E-96C1-7CF842A7E828}" dt="2025-12-26T17:50:22.741" v="3494" actId="20577"/>
          <ac:spMkLst>
            <pc:docMk/>
            <pc:sldMk cId="469948517" sldId="277"/>
            <ac:spMk id="2" creationId="{5C58D06A-6127-6AC6-C132-ED46919BC7BC}"/>
          </ac:spMkLst>
        </pc:spChg>
        <pc:spChg chg="mod">
          <ac:chgData name="Paul Leichty" userId="63cf3cb9435347c9" providerId="LiveId" clId="{2669F4AD-C5E3-4B9E-96C1-7CF842A7E828}" dt="2025-12-27T15:58:08.817" v="4089" actId="20577"/>
          <ac:spMkLst>
            <pc:docMk/>
            <pc:sldMk cId="469948517" sldId="277"/>
            <ac:spMk id="3" creationId="{E7C640E3-48EA-8425-B4B6-EA0291957D2D}"/>
          </ac:spMkLst>
        </pc:spChg>
      </pc:sldChg>
      <pc:sldChg chg="modSp new mod">
        <pc:chgData name="Paul Leichty" userId="63cf3cb9435347c9" providerId="LiveId" clId="{2669F4AD-C5E3-4B9E-96C1-7CF842A7E828}" dt="2025-12-27T16:03:20.060" v="4107" actId="207"/>
        <pc:sldMkLst>
          <pc:docMk/>
          <pc:sldMk cId="1345135797" sldId="278"/>
        </pc:sldMkLst>
        <pc:spChg chg="mod">
          <ac:chgData name="Paul Leichty" userId="63cf3cb9435347c9" providerId="LiveId" clId="{2669F4AD-C5E3-4B9E-96C1-7CF842A7E828}" dt="2025-12-26T17:56:26.399" v="3534" actId="20577"/>
          <ac:spMkLst>
            <pc:docMk/>
            <pc:sldMk cId="1345135797" sldId="278"/>
            <ac:spMk id="2" creationId="{5057A2AB-187C-E7ED-46DA-D40B3CA4A2BE}"/>
          </ac:spMkLst>
        </pc:spChg>
        <pc:spChg chg="mod">
          <ac:chgData name="Paul Leichty" userId="63cf3cb9435347c9" providerId="LiveId" clId="{2669F4AD-C5E3-4B9E-96C1-7CF842A7E828}" dt="2025-12-27T16:03:20.060" v="4107" actId="207"/>
          <ac:spMkLst>
            <pc:docMk/>
            <pc:sldMk cId="1345135797" sldId="278"/>
            <ac:spMk id="3" creationId="{D4E4BE2B-943F-0C62-2666-3BE85CF8CB5C}"/>
          </ac:spMkLst>
        </pc:spChg>
      </pc:sldChg>
      <pc:sldChg chg="modSp new mod">
        <pc:chgData name="Paul Leichty" userId="63cf3cb9435347c9" providerId="LiveId" clId="{2669F4AD-C5E3-4B9E-96C1-7CF842A7E828}" dt="2025-12-27T20:29:08.009" v="4299" actId="20577"/>
        <pc:sldMkLst>
          <pc:docMk/>
          <pc:sldMk cId="3327344120" sldId="279"/>
        </pc:sldMkLst>
        <pc:spChg chg="mod">
          <ac:chgData name="Paul Leichty" userId="63cf3cb9435347c9" providerId="LiveId" clId="{2669F4AD-C5E3-4B9E-96C1-7CF842A7E828}" dt="2025-12-26T19:42:27.203" v="3590" actId="20577"/>
          <ac:spMkLst>
            <pc:docMk/>
            <pc:sldMk cId="3327344120" sldId="279"/>
            <ac:spMk id="2" creationId="{8225880A-A8B0-734B-0D29-672E087764B9}"/>
          </ac:spMkLst>
        </pc:spChg>
        <pc:spChg chg="mod">
          <ac:chgData name="Paul Leichty" userId="63cf3cb9435347c9" providerId="LiveId" clId="{2669F4AD-C5E3-4B9E-96C1-7CF842A7E828}" dt="2025-12-27T20:29:08.009" v="4299" actId="20577"/>
          <ac:spMkLst>
            <pc:docMk/>
            <pc:sldMk cId="3327344120" sldId="279"/>
            <ac:spMk id="3" creationId="{91E45632-DB37-35C5-5B68-0F9EC9BB22FF}"/>
          </ac:spMkLst>
        </pc:spChg>
      </pc:sldChg>
      <pc:sldChg chg="modSp new mod">
        <pc:chgData name="Paul Leichty" userId="63cf3cb9435347c9" providerId="LiveId" clId="{2669F4AD-C5E3-4B9E-96C1-7CF842A7E828}" dt="2025-12-27T16:21:29.107" v="4136" actId="114"/>
        <pc:sldMkLst>
          <pc:docMk/>
          <pc:sldMk cId="3987263725" sldId="280"/>
        </pc:sldMkLst>
        <pc:spChg chg="mod">
          <ac:chgData name="Paul Leichty" userId="63cf3cb9435347c9" providerId="LiveId" clId="{2669F4AD-C5E3-4B9E-96C1-7CF842A7E828}" dt="2025-12-26T20:43:21.876" v="3802" actId="20577"/>
          <ac:spMkLst>
            <pc:docMk/>
            <pc:sldMk cId="3987263725" sldId="280"/>
            <ac:spMk id="2" creationId="{475966BB-4DEF-FDD0-5DF9-1014E83DBD26}"/>
          </ac:spMkLst>
        </pc:spChg>
        <pc:spChg chg="mod">
          <ac:chgData name="Paul Leichty" userId="63cf3cb9435347c9" providerId="LiveId" clId="{2669F4AD-C5E3-4B9E-96C1-7CF842A7E828}" dt="2025-12-27T16:21:29.107" v="4136" actId="114"/>
          <ac:spMkLst>
            <pc:docMk/>
            <pc:sldMk cId="3987263725" sldId="280"/>
            <ac:spMk id="3" creationId="{2DB18493-04B6-F8B7-5C0C-0A33B46B5DB7}"/>
          </ac:spMkLst>
        </pc:spChg>
      </pc:sldChg>
      <pc:sldChg chg="modSp new mod">
        <pc:chgData name="Paul Leichty" userId="63cf3cb9435347c9" providerId="LiveId" clId="{2669F4AD-C5E3-4B9E-96C1-7CF842A7E828}" dt="2025-12-27T16:18:57.039" v="4126" actId="114"/>
        <pc:sldMkLst>
          <pc:docMk/>
          <pc:sldMk cId="2332004469" sldId="281"/>
        </pc:sldMkLst>
        <pc:spChg chg="mod">
          <ac:chgData name="Paul Leichty" userId="63cf3cb9435347c9" providerId="LiveId" clId="{2669F4AD-C5E3-4B9E-96C1-7CF842A7E828}" dt="2025-12-26T21:16:09.355" v="3922" actId="20577"/>
          <ac:spMkLst>
            <pc:docMk/>
            <pc:sldMk cId="2332004469" sldId="281"/>
            <ac:spMk id="2" creationId="{074DE1BE-8AF1-51EE-F96A-75B0FA61ABE8}"/>
          </ac:spMkLst>
        </pc:spChg>
        <pc:spChg chg="mod">
          <ac:chgData name="Paul Leichty" userId="63cf3cb9435347c9" providerId="LiveId" clId="{2669F4AD-C5E3-4B9E-96C1-7CF842A7E828}" dt="2025-12-27T16:18:57.039" v="4126" actId="114"/>
          <ac:spMkLst>
            <pc:docMk/>
            <pc:sldMk cId="2332004469" sldId="281"/>
            <ac:spMk id="3" creationId="{9E560CE0-065C-017F-8B85-3F8FE8C24C4B}"/>
          </ac:spMkLst>
        </pc:spChg>
      </pc:sldChg>
      <pc:sldChg chg="modSp add mod">
        <pc:chgData name="Paul Leichty" userId="63cf3cb9435347c9" providerId="LiveId" clId="{2669F4AD-C5E3-4B9E-96C1-7CF842A7E828}" dt="2025-12-27T16:21:04.359" v="4135" actId="114"/>
        <pc:sldMkLst>
          <pc:docMk/>
          <pc:sldMk cId="510486925" sldId="282"/>
        </pc:sldMkLst>
        <pc:spChg chg="mod">
          <ac:chgData name="Paul Leichty" userId="63cf3cb9435347c9" providerId="LiveId" clId="{2669F4AD-C5E3-4B9E-96C1-7CF842A7E828}" dt="2025-12-27T16:21:04.359" v="4135" actId="114"/>
          <ac:spMkLst>
            <pc:docMk/>
            <pc:sldMk cId="510486925" sldId="282"/>
            <ac:spMk id="3" creationId="{5BCD8E03-D1AB-1E23-EE04-7483A1C4D5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79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62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29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7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14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55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01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4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33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1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3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4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33847-1E8D-472F-BB60-4685522D7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Scandals and Signs</a:t>
            </a:r>
            <a:br>
              <a:rPr lang="en-US" dirty="0"/>
            </a:br>
            <a:r>
              <a:rPr lang="en-US" sz="3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1-2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79BD6-D52F-4C16-9544-BEED872CAC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Agape Fellowship</a:t>
            </a:r>
          </a:p>
          <a:p>
            <a:r>
              <a:rPr lang="en-US" dirty="0"/>
              <a:t>December 28, 2025</a:t>
            </a:r>
          </a:p>
        </p:txBody>
      </p:sp>
      <p:pic>
        <p:nvPicPr>
          <p:cNvPr id="5" name="Picture 4" descr="Wise men follow the star.">
            <a:extLst>
              <a:ext uri="{FF2B5EF4-FFF2-40B4-BE49-F238E27FC236}">
                <a16:creationId xmlns:a16="http://schemas.microsoft.com/office/drawing/2014/main" id="{DB8B34F6-9209-AAEC-2B73-CBEC4D0A8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886" y="2131671"/>
            <a:ext cx="1862328" cy="211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6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41B6-E238-2A37-6B84-05C6D550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Messages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72E812-C59B-012D-BA3D-8EF83D1BE8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1175602"/>
              </p:ext>
            </p:extLst>
          </p:nvPr>
        </p:nvGraphicFramePr>
        <p:xfrm>
          <a:off x="822325" y="1846262"/>
          <a:ext cx="7543800" cy="327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164">
                  <a:extLst>
                    <a:ext uri="{9D8B030D-6E8A-4147-A177-3AD203B41FA5}">
                      <a16:colId xmlns:a16="http://schemas.microsoft.com/office/drawing/2014/main" val="3625277493"/>
                    </a:ext>
                  </a:extLst>
                </a:gridCol>
                <a:gridCol w="3808070">
                  <a:extLst>
                    <a:ext uri="{9D8B030D-6E8A-4147-A177-3AD203B41FA5}">
                      <a16:colId xmlns:a16="http://schemas.microsoft.com/office/drawing/2014/main" val="3612669387"/>
                    </a:ext>
                  </a:extLst>
                </a:gridCol>
                <a:gridCol w="2312566">
                  <a:extLst>
                    <a:ext uri="{9D8B030D-6E8A-4147-A177-3AD203B41FA5}">
                      <a16:colId xmlns:a16="http://schemas.microsoft.com/office/drawing/2014/main" val="1013634760"/>
                    </a:ext>
                  </a:extLst>
                </a:gridCol>
              </a:tblGrid>
              <a:tr h="545730">
                <a:tc>
                  <a:txBody>
                    <a:bodyPr/>
                    <a:lstStyle/>
                    <a:p>
                      <a:r>
                        <a:rPr lang="en-US" sz="24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Scripture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557919"/>
                  </a:ext>
                </a:extLst>
              </a:tr>
              <a:tr h="545730">
                <a:tc>
                  <a:txBody>
                    <a:bodyPr/>
                    <a:lstStyle/>
                    <a:p>
                      <a:r>
                        <a:rPr lang="en-US" sz="2400" dirty="0"/>
                        <a:t>Nov.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Christmas Setting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Luke 1:1-7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707251"/>
                  </a:ext>
                </a:extLst>
              </a:tr>
              <a:tr h="545730">
                <a:tc>
                  <a:txBody>
                    <a:bodyPr/>
                    <a:lstStyle/>
                    <a:p>
                      <a:r>
                        <a:rPr lang="en-US" sz="2400" dirty="0"/>
                        <a:t>Nov. 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Christmas Offering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Luke 1:8-17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65025"/>
                  </a:ext>
                </a:extLst>
              </a:tr>
              <a:tr h="545730">
                <a:tc>
                  <a:txBody>
                    <a:bodyPr/>
                    <a:lstStyle/>
                    <a:p>
                      <a:r>
                        <a:rPr lang="en-US" sz="2400" dirty="0"/>
                        <a:t>Dec.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Christmas Conflict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Luke 1:18-22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56729"/>
                  </a:ext>
                </a:extLst>
              </a:tr>
              <a:tr h="545730">
                <a:tc>
                  <a:txBody>
                    <a:bodyPr/>
                    <a:lstStyle/>
                    <a:p>
                      <a:r>
                        <a:rPr lang="en-US" sz="2400" dirty="0"/>
                        <a:t>Dec.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Christmas Precursor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Luke 1:23-38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712696"/>
                  </a:ext>
                </a:extLst>
              </a:tr>
              <a:tr h="545730">
                <a:tc>
                  <a:txBody>
                    <a:bodyPr/>
                    <a:lstStyle/>
                    <a:p>
                      <a:r>
                        <a:rPr lang="en-US" sz="2400" dirty="0"/>
                        <a:t>Dec.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 Christmas Messiah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Luke 2:1-14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218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615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D2090-9BF5-29FA-9101-938C9A84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Gospel of Matthew, 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2F234-94DA-952F-B069-385DEC10A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1:1-17. </a:t>
            </a:r>
            <a:r>
              <a:rPr lang="en-US" dirty="0">
                <a:solidFill>
                  <a:schemeClr val="accent2"/>
                </a:solidFill>
              </a:rPr>
              <a:t>The Genealogy of Jesus</a:t>
            </a:r>
          </a:p>
          <a:p>
            <a:pPr lvl="1"/>
            <a:r>
              <a:rPr lang="en-US" dirty="0"/>
              <a:t>Messiah, Son of David, Son of Abraham</a:t>
            </a:r>
          </a:p>
          <a:p>
            <a:r>
              <a:rPr lang="en-US" dirty="0"/>
              <a:t>1:18-25. </a:t>
            </a:r>
            <a:r>
              <a:rPr lang="en-US" dirty="0">
                <a:solidFill>
                  <a:schemeClr val="accent2"/>
                </a:solidFill>
              </a:rPr>
              <a:t>The Birth of Jesus </a:t>
            </a:r>
            <a:r>
              <a:rPr lang="en-US" sz="2800" dirty="0"/>
              <a:t>the Messiah</a:t>
            </a:r>
          </a:p>
          <a:p>
            <a:r>
              <a:rPr lang="en-US" dirty="0"/>
              <a:t>2:1-12. </a:t>
            </a:r>
            <a:r>
              <a:rPr lang="en-US" dirty="0">
                <a:solidFill>
                  <a:schemeClr val="accent2"/>
                </a:solidFill>
              </a:rPr>
              <a:t>The Visit of the Wise Men</a:t>
            </a:r>
          </a:p>
          <a:p>
            <a:pPr lvl="1"/>
            <a:r>
              <a:rPr lang="en-US" dirty="0"/>
              <a:t>Seeking the King of the Jews.</a:t>
            </a:r>
          </a:p>
          <a:p>
            <a:r>
              <a:rPr lang="en-US" dirty="0"/>
              <a:t>2:13-18. </a:t>
            </a:r>
            <a:r>
              <a:rPr lang="en-US" dirty="0">
                <a:solidFill>
                  <a:schemeClr val="accent2"/>
                </a:solidFill>
              </a:rPr>
              <a:t>Escaping Herod’s massacre</a:t>
            </a:r>
          </a:p>
          <a:p>
            <a:r>
              <a:rPr lang="en-US" dirty="0"/>
              <a:t>2:19-23. </a:t>
            </a:r>
            <a:r>
              <a:rPr lang="en-US" dirty="0">
                <a:solidFill>
                  <a:schemeClr val="accent2"/>
                </a:solidFill>
              </a:rPr>
              <a:t>Return from Egypt</a:t>
            </a:r>
          </a:p>
        </p:txBody>
      </p:sp>
    </p:spTree>
    <p:extLst>
      <p:ext uri="{BB962C8B-B14F-4D97-AF65-F5344CB8AC3E}">
        <p14:creationId xmlns:p14="http://schemas.microsoft.com/office/powerpoint/2010/main" val="176818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9DED3-99ED-64B3-6196-466E6F062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Genealogy of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29CF9-2888-5D9F-E3EA-31C0CF288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An account of the genealogy of Jesus the </a:t>
            </a:r>
            <a:r>
              <a:rPr lang="en-US" i="1" dirty="0">
                <a:solidFill>
                  <a:schemeClr val="accent2"/>
                </a:solidFill>
              </a:rPr>
              <a:t>Messiah</a:t>
            </a:r>
            <a:r>
              <a:rPr lang="en-US" i="1" dirty="0"/>
              <a:t>, the </a:t>
            </a:r>
            <a:r>
              <a:rPr lang="en-US" i="1" dirty="0">
                <a:solidFill>
                  <a:schemeClr val="accent2"/>
                </a:solidFill>
              </a:rPr>
              <a:t>son of David</a:t>
            </a:r>
            <a:r>
              <a:rPr lang="en-US" i="1" dirty="0"/>
              <a:t>, the </a:t>
            </a:r>
            <a:r>
              <a:rPr lang="en-US" i="1" dirty="0">
                <a:solidFill>
                  <a:schemeClr val="accent2"/>
                </a:solidFill>
              </a:rPr>
              <a:t>son of Abraham</a:t>
            </a:r>
            <a:r>
              <a:rPr lang="en-US" i="1" dirty="0"/>
              <a:t>.</a:t>
            </a:r>
            <a:r>
              <a:rPr lang="en-US" dirty="0"/>
              <a:t> </a:t>
            </a:r>
            <a:r>
              <a:rPr lang="en-US" sz="2400" dirty="0"/>
              <a:t>Matthew 1:1 (NRSVue)</a:t>
            </a:r>
          </a:p>
          <a:p>
            <a:r>
              <a:rPr lang="en-US" dirty="0">
                <a:solidFill>
                  <a:schemeClr val="accent2"/>
                </a:solidFill>
              </a:rPr>
              <a:t>Messiah</a:t>
            </a:r>
            <a:r>
              <a:rPr lang="en-US" dirty="0"/>
              <a:t> = Christ = Anointed One</a:t>
            </a:r>
          </a:p>
          <a:p>
            <a:r>
              <a:rPr lang="en-US" dirty="0">
                <a:solidFill>
                  <a:schemeClr val="accent2"/>
                </a:solidFill>
              </a:rPr>
              <a:t>Son of David </a:t>
            </a:r>
            <a:r>
              <a:rPr lang="en-US" dirty="0"/>
              <a:t>= model king of Israel</a:t>
            </a:r>
          </a:p>
          <a:p>
            <a:r>
              <a:rPr lang="en-US" dirty="0">
                <a:solidFill>
                  <a:schemeClr val="accent2"/>
                </a:solidFill>
              </a:rPr>
              <a:t>Son of Abraham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i="1" dirty="0"/>
              <a:t>= </a:t>
            </a:r>
            <a:r>
              <a:rPr lang="en-US" dirty="0"/>
              <a:t>common ancestor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675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83763-1DA2-4BBE-F12B-C40394FD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“Begats” – </a:t>
            </a:r>
            <a:r>
              <a:rPr lang="en-US" sz="3600" dirty="0"/>
              <a:t>Matthew 1:2-16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A267B-1DC8-3851-9EBD-262B6EAE5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0" cy="40233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Older versions (KJV and older)</a:t>
            </a:r>
          </a:p>
          <a:p>
            <a:pPr lvl="1"/>
            <a:r>
              <a:rPr lang="en-US" sz="2400" baseline="30000" dirty="0"/>
              <a:t>2 </a:t>
            </a:r>
            <a:r>
              <a:rPr lang="en-US" sz="2400" dirty="0">
                <a:solidFill>
                  <a:schemeClr val="tx1"/>
                </a:solidFill>
              </a:rPr>
              <a:t>Abraham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/>
                </a:solidFill>
              </a:rPr>
              <a:t>begat</a:t>
            </a:r>
            <a:r>
              <a:rPr lang="en-US" sz="2400" dirty="0"/>
              <a:t> Isaac </a:t>
            </a:r>
            <a:r>
              <a:rPr lang="en-US" sz="2400" dirty="0">
                <a:solidFill>
                  <a:schemeClr val="accent2"/>
                </a:solidFill>
              </a:rPr>
              <a:t>begat</a:t>
            </a:r>
            <a:r>
              <a:rPr lang="en-US" sz="2400" dirty="0"/>
              <a:t> Jacob, and Jacob </a:t>
            </a:r>
            <a:r>
              <a:rPr lang="en-US" sz="2400" dirty="0">
                <a:solidFill>
                  <a:schemeClr val="accent2"/>
                </a:solidFill>
              </a:rPr>
              <a:t>begat</a:t>
            </a:r>
            <a:r>
              <a:rPr lang="en-US" sz="2400" dirty="0"/>
              <a:t> Judah and his brothers…</a:t>
            </a:r>
          </a:p>
          <a:p>
            <a:r>
              <a:rPr lang="en-US" dirty="0"/>
              <a:t>Translation changes (NASB 2020)</a:t>
            </a:r>
          </a:p>
          <a:p>
            <a:pPr lvl="1"/>
            <a:r>
              <a:rPr lang="en-US" sz="2400" baseline="30000" dirty="0"/>
              <a:t>2 </a:t>
            </a:r>
            <a:r>
              <a:rPr lang="en-US" sz="2400" dirty="0">
                <a:solidFill>
                  <a:schemeClr val="tx1"/>
                </a:solidFill>
              </a:rPr>
              <a:t>Abraham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/>
                </a:solidFill>
              </a:rPr>
              <a:t>fathered</a:t>
            </a:r>
            <a:r>
              <a:rPr lang="en-US" sz="2400" dirty="0"/>
              <a:t> Isaac </a:t>
            </a:r>
            <a:r>
              <a:rPr lang="en-US" sz="2400" dirty="0">
                <a:solidFill>
                  <a:schemeClr val="accent2"/>
                </a:solidFill>
              </a:rPr>
              <a:t>fathered </a:t>
            </a:r>
            <a:r>
              <a:rPr lang="en-US" sz="2400" dirty="0"/>
              <a:t>Jacob, and Jacob </a:t>
            </a:r>
            <a:r>
              <a:rPr lang="en-US" sz="2400" dirty="0">
                <a:solidFill>
                  <a:schemeClr val="accent2"/>
                </a:solidFill>
              </a:rPr>
              <a:t>fathered </a:t>
            </a:r>
            <a:r>
              <a:rPr lang="en-US" sz="2400" dirty="0"/>
              <a:t>Judah and his brothers…</a:t>
            </a:r>
          </a:p>
          <a:p>
            <a:r>
              <a:rPr lang="en-US" dirty="0"/>
              <a:t>Newer versions (NIV and forward)</a:t>
            </a:r>
          </a:p>
          <a:p>
            <a:pPr lvl="1"/>
            <a:r>
              <a:rPr lang="en-US" sz="2400" baseline="30000" dirty="0"/>
              <a:t>2 </a:t>
            </a:r>
            <a:r>
              <a:rPr lang="en-US" sz="2400" dirty="0"/>
              <a:t>Abraham </a:t>
            </a:r>
            <a:r>
              <a:rPr lang="en-US" sz="2400" dirty="0">
                <a:solidFill>
                  <a:schemeClr val="accent2"/>
                </a:solidFill>
              </a:rPr>
              <a:t>was the father of </a:t>
            </a:r>
            <a:r>
              <a:rPr lang="en-US" sz="2400" dirty="0"/>
              <a:t>Isaac, and Isaac </a:t>
            </a:r>
            <a:r>
              <a:rPr lang="en-US" sz="2400" dirty="0">
                <a:solidFill>
                  <a:schemeClr val="accent2"/>
                </a:solidFill>
              </a:rPr>
              <a:t>the father of </a:t>
            </a:r>
            <a:r>
              <a:rPr lang="en-US" sz="2400" dirty="0"/>
              <a:t>Jacob, and Jacob </a:t>
            </a:r>
            <a:r>
              <a:rPr lang="en-US" sz="2400" dirty="0">
                <a:solidFill>
                  <a:schemeClr val="accent2"/>
                </a:solidFill>
              </a:rPr>
              <a:t>the father of </a:t>
            </a:r>
            <a:r>
              <a:rPr lang="en-US" sz="2400" dirty="0"/>
              <a:t>Judah and his brothers…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01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25FC6-3357-F48D-02F2-82203346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Genealogy – Fits the mold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6B02EFC-A725-B516-288F-DCDA79332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485025"/>
              </p:ext>
            </p:extLst>
          </p:nvPr>
        </p:nvGraphicFramePr>
        <p:xfrm>
          <a:off x="822325" y="1846263"/>
          <a:ext cx="75438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342728301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809561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Who is a true Israelite? </a:t>
                      </a:r>
                      <a:br>
                        <a:rPr lang="en-US" sz="3200" dirty="0"/>
                      </a:br>
                      <a:endParaRPr lang="en-US" sz="3200" dirty="0"/>
                    </a:p>
                    <a:p>
                      <a:r>
                        <a:rPr lang="en-US" sz="3200" dirty="0"/>
                        <a:t>Who qualifies as Messiah?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en-US" sz="1800" baseline="30000" dirty="0"/>
                    </a:p>
                    <a:p>
                      <a:pPr rtl="0"/>
                      <a:r>
                        <a:rPr lang="en-US" sz="1800" baseline="30000" dirty="0"/>
                        <a:t>17 </a:t>
                      </a:r>
                      <a:r>
                        <a:rPr lang="en-US" sz="1800" baseline="0" dirty="0"/>
                        <a:t>So all the generations from Abraham to David are fourteen generations; and from David to the deportation to Babylon, fourteen generations; and from the deportation to Babylon to the Messiah, fourteen generations.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Matthew 1:17 (NRSVue)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57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Abraham to 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14 Generations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David to Babylon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14 Generations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6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Babylon to Messiah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14 Generations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591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439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2C80-1E40-AD92-E51D-186C3C9F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scandal?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304CD-0E07-BB1D-F6F6-DC9419034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Scandal</a:t>
            </a:r>
            <a:r>
              <a:rPr lang="en-US" dirty="0"/>
              <a:t>: Something unusual that brings public outrage or disgrace.</a:t>
            </a:r>
          </a:p>
          <a:p>
            <a:r>
              <a:rPr lang="en-US" dirty="0"/>
              <a:t>Greek word 	</a:t>
            </a:r>
            <a:r>
              <a:rPr lang="el-GR" b="1" dirty="0">
                <a:solidFill>
                  <a:schemeClr val="accent2"/>
                </a:solidFill>
              </a:rPr>
              <a:t>σκάνδαλον</a:t>
            </a:r>
            <a:r>
              <a:rPr lang="el-GR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skandalon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Trap, stumbling block, offense</a:t>
            </a:r>
          </a:p>
          <a:p>
            <a:r>
              <a:rPr lang="en-US" dirty="0">
                <a:solidFill>
                  <a:schemeClr val="tx1"/>
                </a:solidFill>
              </a:rPr>
              <a:t>Messiah as a pure-blooded Jew(?)</a:t>
            </a:r>
          </a:p>
          <a:p>
            <a:r>
              <a:rPr lang="en-US" dirty="0">
                <a:solidFill>
                  <a:schemeClr val="tx1"/>
                </a:solidFill>
              </a:rPr>
              <a:t>Can a scandal become a sign?</a:t>
            </a:r>
          </a:p>
        </p:txBody>
      </p:sp>
    </p:spTree>
    <p:extLst>
      <p:ext uri="{BB962C8B-B14F-4D97-AF65-F5344CB8AC3E}">
        <p14:creationId xmlns:p14="http://schemas.microsoft.com/office/powerpoint/2010/main" val="113910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F4B79-6BB8-4071-052E-AB46282B0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Genealogy – The scandals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EB1B846-8A91-8BF7-9637-33448F66E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567004"/>
              </p:ext>
            </p:extLst>
          </p:nvPr>
        </p:nvGraphicFramePr>
        <p:xfrm>
          <a:off x="822325" y="1846263"/>
          <a:ext cx="75438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8733">
                  <a:extLst>
                    <a:ext uri="{9D8B030D-6E8A-4147-A177-3AD203B41FA5}">
                      <a16:colId xmlns:a16="http://schemas.microsoft.com/office/drawing/2014/main" val="2272005978"/>
                    </a:ext>
                  </a:extLst>
                </a:gridCol>
                <a:gridCol w="1365813">
                  <a:extLst>
                    <a:ext uri="{9D8B030D-6E8A-4147-A177-3AD203B41FA5}">
                      <a16:colId xmlns:a16="http://schemas.microsoft.com/office/drawing/2014/main" val="1083151061"/>
                    </a:ext>
                  </a:extLst>
                </a:gridCol>
                <a:gridCol w="2729254">
                  <a:extLst>
                    <a:ext uri="{9D8B030D-6E8A-4147-A177-3AD203B41FA5}">
                      <a16:colId xmlns:a16="http://schemas.microsoft.com/office/drawing/2014/main" val="114558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Matthew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Old Testament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7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Tamar</a:t>
                      </a:r>
                      <a:r>
                        <a:rPr lang="en-US" dirty="0"/>
                        <a:t> - </a:t>
                      </a:r>
                      <a:r>
                        <a:rPr lang="en-US" sz="1800" baseline="30000" dirty="0"/>
                        <a:t>3 </a:t>
                      </a:r>
                      <a:r>
                        <a:rPr lang="en-US" sz="1800" baseline="0" dirty="0"/>
                        <a:t>and Judah the father of Perez and Zerah by </a:t>
                      </a:r>
                      <a:r>
                        <a:rPr lang="en-US" sz="1800" baseline="0" dirty="0">
                          <a:solidFill>
                            <a:schemeClr val="accent2"/>
                          </a:solidFill>
                        </a:rPr>
                        <a:t>Tamar</a:t>
                      </a:r>
                      <a:r>
                        <a:rPr lang="en-US" sz="1800" baseline="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1:3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Genesis 38</a:t>
                      </a:r>
                    </a:p>
                    <a:p>
                      <a:r>
                        <a:rPr lang="en-US" dirty="0"/>
                        <a:t>1 Chronicles 2:1-4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9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Rahab</a:t>
                      </a:r>
                      <a:r>
                        <a:rPr lang="en-US" b="0" dirty="0"/>
                        <a:t> - </a:t>
                      </a:r>
                      <a:r>
                        <a:rPr lang="en-US" b="0" baseline="30000" dirty="0"/>
                        <a:t>5</a:t>
                      </a:r>
                      <a:r>
                        <a:rPr lang="en-US" b="0" dirty="0"/>
                        <a:t> and Salmon the father of Boaz by </a:t>
                      </a:r>
                      <a:r>
                        <a:rPr lang="en-US" b="0" dirty="0">
                          <a:solidFill>
                            <a:schemeClr val="accent2"/>
                          </a:solidFill>
                        </a:rPr>
                        <a:t>Rahab</a:t>
                      </a:r>
                      <a:r>
                        <a:rPr lang="en-US" b="0" dirty="0"/>
                        <a:t>…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1:5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Joshua 2, 6:22-25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3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Ruth</a:t>
                      </a:r>
                      <a:r>
                        <a:rPr lang="en-US" b="0" dirty="0"/>
                        <a:t> - </a:t>
                      </a:r>
                      <a:r>
                        <a:rPr lang="en-US" b="0" baseline="30000" dirty="0"/>
                        <a:t>5</a:t>
                      </a:r>
                      <a:r>
                        <a:rPr lang="en-US" b="0" dirty="0"/>
                        <a:t> … and Boaz the father of Obed by </a:t>
                      </a:r>
                      <a:r>
                        <a:rPr lang="en-US" b="0" dirty="0">
                          <a:solidFill>
                            <a:schemeClr val="accent2"/>
                          </a:solidFill>
                        </a:rPr>
                        <a:t>Ruth</a:t>
                      </a:r>
                      <a:r>
                        <a:rPr lang="en-US" b="0" dirty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1:5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Book of Ruth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29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Bathsheba</a:t>
                      </a:r>
                      <a:r>
                        <a:rPr lang="en-US" dirty="0"/>
                        <a:t> - Matthew (NRSVue)</a:t>
                      </a:r>
                    </a:p>
                    <a:p>
                      <a:pPr rtl="0"/>
                      <a:r>
                        <a:rPr lang="en-US" sz="1800" baseline="30000" dirty="0"/>
                        <a:t>6 </a:t>
                      </a:r>
                      <a:r>
                        <a:rPr lang="en-US" sz="1800" dirty="0"/>
                        <a:t>And David was the father of Solomon by the </a:t>
                      </a:r>
                      <a:r>
                        <a:rPr lang="en-US" sz="1800" dirty="0">
                          <a:solidFill>
                            <a:schemeClr val="accent2"/>
                          </a:solidFill>
                        </a:rPr>
                        <a:t>wife of Uriah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1:6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Samuel 11-12</a:t>
                      </a:r>
                    </a:p>
                    <a:p>
                      <a:r>
                        <a:rPr lang="en-US" dirty="0"/>
                        <a:t>1 Kings 1:11-53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31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Mary</a:t>
                      </a:r>
                      <a:r>
                        <a:rPr lang="en-US" dirty="0"/>
                        <a:t> - </a:t>
                      </a:r>
                      <a:r>
                        <a:rPr lang="en-US" sz="1800" baseline="30000" dirty="0"/>
                        <a:t>16 </a:t>
                      </a:r>
                      <a:r>
                        <a:rPr lang="en-US" sz="1800" baseline="0" dirty="0"/>
                        <a:t>and Jacob the father of Joseph the husband of </a:t>
                      </a:r>
                      <a:r>
                        <a:rPr lang="en-US" sz="1800" baseline="0" dirty="0">
                          <a:solidFill>
                            <a:schemeClr val="accent2"/>
                          </a:solidFill>
                        </a:rPr>
                        <a:t>Mary</a:t>
                      </a:r>
                      <a:r>
                        <a:rPr lang="en-US" sz="1800" baseline="0" dirty="0"/>
                        <a:t>, who bore Jesus, who is called the Messiah.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1:16, 18-25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Isaiah 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94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48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1967-9215-1C22-5202-B1A9BAAD6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Judah and Tamar </a:t>
            </a:r>
            <a:r>
              <a:rPr lang="en-US" sz="3200" dirty="0"/>
              <a:t>– Genesis 38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B5AC-AAA2-FC4F-C7AF-2D6194815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Judah married a Canaanite woman.</a:t>
            </a:r>
          </a:p>
          <a:p>
            <a:r>
              <a:rPr lang="en-US" dirty="0"/>
              <a:t>Their first son, Er, married Tamar. </a:t>
            </a:r>
          </a:p>
          <a:p>
            <a:r>
              <a:rPr lang="en-US" dirty="0"/>
              <a:t>Er and his brother Onan, died as a result of God’s judgment.</a:t>
            </a:r>
          </a:p>
          <a:p>
            <a:r>
              <a:rPr lang="en-US" dirty="0"/>
              <a:t>Tamar schemed to give Judah an heir by playing the prostitute. </a:t>
            </a:r>
          </a:p>
          <a:p>
            <a:r>
              <a:rPr lang="en-US" dirty="0"/>
              <a:t>One of twin sons was ancestor of Jesus. </a:t>
            </a:r>
          </a:p>
        </p:txBody>
      </p:sp>
    </p:spTree>
    <p:extLst>
      <p:ext uri="{BB962C8B-B14F-4D97-AF65-F5344CB8AC3E}">
        <p14:creationId xmlns:p14="http://schemas.microsoft.com/office/powerpoint/2010/main" val="1773089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D63DC-8C3D-9B6B-C806-9E2CD064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Rahab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E648-D34B-46F9-320B-0E0FCA656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Rahab is a prostitute in pagan city of Jericho. </a:t>
            </a:r>
          </a:p>
          <a:p>
            <a:r>
              <a:rPr lang="en-US" dirty="0"/>
              <a:t>Joshua 2. Saves the spies that Joshua sent to Jericho.</a:t>
            </a:r>
          </a:p>
          <a:p>
            <a:r>
              <a:rPr lang="en-US" dirty="0"/>
              <a:t>Joshua 6:22-25. Family is saved when Israel conquers Jericho.</a:t>
            </a:r>
          </a:p>
          <a:p>
            <a:r>
              <a:rPr lang="en-US" dirty="0"/>
              <a:t>Matthew 1:5. Marries Salmon and has son, Boaz, in the line of Jesus. </a:t>
            </a:r>
          </a:p>
        </p:txBody>
      </p:sp>
    </p:spTree>
    <p:extLst>
      <p:ext uri="{BB962C8B-B14F-4D97-AF65-F5344CB8AC3E}">
        <p14:creationId xmlns:p14="http://schemas.microsoft.com/office/powerpoint/2010/main" val="3113443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F0596-9AA3-BF26-1269-F64B50BF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Ruth – Book of Ruth.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B0BEF-AF25-87F1-B4E4-53D2DBFFE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Moabite foreigner who married into a family of the tribe of Judah. </a:t>
            </a:r>
          </a:p>
          <a:p>
            <a:r>
              <a:rPr lang="en-US" dirty="0"/>
              <a:t>Went with mother-in-law, Naomi, after Naomi’s husband &amp; sons died.</a:t>
            </a:r>
          </a:p>
          <a:p>
            <a:r>
              <a:rPr lang="en-US" dirty="0"/>
              <a:t>Schemed to get next-of-kin, Boaz, to redeem her, and continue family line. </a:t>
            </a:r>
          </a:p>
        </p:txBody>
      </p:sp>
    </p:spTree>
    <p:extLst>
      <p:ext uri="{BB962C8B-B14F-4D97-AF65-F5344CB8AC3E}">
        <p14:creationId xmlns:p14="http://schemas.microsoft.com/office/powerpoint/2010/main" val="75138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FF6D-A790-703E-4BD6-073BC26AF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Bathsheba – wife of Uriah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A0D46-9D93-B464-D8D5-CCAEC0F02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Married a Hittite, one of David’s soldiers.</a:t>
            </a:r>
          </a:p>
          <a:p>
            <a:r>
              <a:rPr lang="en-US" dirty="0"/>
              <a:t>David raped Bathsheba and murdered Uriah to marry her. </a:t>
            </a:r>
          </a:p>
          <a:p>
            <a:r>
              <a:rPr lang="en-US" dirty="0"/>
              <a:t>First son died in infancy. 2 Samuel 11-12</a:t>
            </a:r>
          </a:p>
          <a:p>
            <a:r>
              <a:rPr lang="en-US" dirty="0"/>
              <a:t>Second son, Solomon, followed David as king instead of Adonijah (1 Kings 1:11-53)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43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5AA5-129A-ECAE-47AA-8D7018FF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Joseph and 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696C3-2D57-B5EB-A015-AECDD4B93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baseline="30000" dirty="0"/>
              <a:t>16 </a:t>
            </a:r>
            <a:r>
              <a:rPr lang="en-US" i="1" dirty="0"/>
              <a:t>…and Jacob the father of </a:t>
            </a:r>
            <a:r>
              <a:rPr lang="en-US" i="1" dirty="0">
                <a:solidFill>
                  <a:schemeClr val="accent2"/>
                </a:solidFill>
              </a:rPr>
              <a:t>Joseph</a:t>
            </a:r>
            <a:r>
              <a:rPr lang="en-US" i="1" dirty="0"/>
              <a:t> the husband of </a:t>
            </a:r>
            <a:r>
              <a:rPr lang="en-US" i="1" dirty="0">
                <a:solidFill>
                  <a:schemeClr val="accent2"/>
                </a:solidFill>
              </a:rPr>
              <a:t>Mary</a:t>
            </a:r>
            <a:r>
              <a:rPr lang="en-US" i="1" dirty="0"/>
              <a:t>, who bore Jesus, who is called the Messiah.</a:t>
            </a:r>
            <a:r>
              <a:rPr lang="en-US" i="1" baseline="30000" dirty="0"/>
              <a:t> </a:t>
            </a:r>
            <a:r>
              <a:rPr lang="en-US" sz="2800" dirty="0"/>
              <a:t>Matthew 1:16 (NRSVue)</a:t>
            </a:r>
            <a:br>
              <a:rPr lang="en-US" sz="2800" dirty="0"/>
            </a:br>
            <a:endParaRPr lang="en-US" sz="2800" dirty="0"/>
          </a:p>
          <a:p>
            <a:pPr marL="0" indent="0">
              <a:buNone/>
            </a:pPr>
            <a:r>
              <a:rPr lang="en-US" i="1" baseline="30000" dirty="0"/>
              <a:t>18 </a:t>
            </a:r>
            <a:r>
              <a:rPr lang="en-US" i="1" dirty="0"/>
              <a:t>Now the birth of Jesus the Messiah took place in this way. When his mother </a:t>
            </a:r>
            <a:r>
              <a:rPr lang="en-US" i="1" dirty="0">
                <a:solidFill>
                  <a:schemeClr val="accent2"/>
                </a:solidFill>
              </a:rPr>
              <a:t>Mary</a:t>
            </a:r>
            <a:r>
              <a:rPr lang="en-US" i="1" dirty="0"/>
              <a:t> had been </a:t>
            </a:r>
            <a:r>
              <a:rPr lang="en-US" b="1" i="1" dirty="0"/>
              <a:t>engaged to </a:t>
            </a:r>
            <a:r>
              <a:rPr lang="en-US" b="1" i="1" dirty="0">
                <a:solidFill>
                  <a:schemeClr val="accent2"/>
                </a:solidFill>
              </a:rPr>
              <a:t>Joseph</a:t>
            </a:r>
            <a:r>
              <a:rPr lang="en-US" i="1" dirty="0"/>
              <a:t>, but before they lived together, she was found to be pregnant from the Holy Spirit. </a:t>
            </a:r>
            <a:br>
              <a:rPr lang="en-US" dirty="0"/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Matthew 1:18 (NRSVue)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94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AB67-B150-DB7C-2BD1-1315CDC19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Joseph, the human father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ABEB8-1BCF-C3DD-ACDF-0FC10C4E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805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 baseline="30000" dirty="0"/>
              <a:t>19 </a:t>
            </a:r>
            <a:r>
              <a:rPr lang="en-US" i="1" dirty="0"/>
              <a:t>Her husband </a:t>
            </a:r>
            <a:r>
              <a:rPr lang="en-US" i="1" dirty="0">
                <a:solidFill>
                  <a:schemeClr val="accent2"/>
                </a:solidFill>
              </a:rPr>
              <a:t>Joseph</a:t>
            </a:r>
            <a:r>
              <a:rPr lang="en-US" i="1" dirty="0"/>
              <a:t>, being a righteous man and unwilling to expose her to public disgrace, planned to divorce her quietly. </a:t>
            </a:r>
            <a:r>
              <a:rPr lang="en-US" i="1" baseline="30000" dirty="0"/>
              <a:t>20 </a:t>
            </a:r>
            <a:r>
              <a:rPr lang="en-US" i="1" dirty="0"/>
              <a:t>But just when he had resolved to do this, an </a:t>
            </a:r>
            <a:r>
              <a:rPr lang="en-US" b="1" i="1" dirty="0"/>
              <a:t>angel of the Lord </a:t>
            </a:r>
            <a:r>
              <a:rPr lang="en-US" i="1" dirty="0"/>
              <a:t>appeared to him in a dream and said, “</a:t>
            </a:r>
            <a:r>
              <a:rPr lang="en-US" i="1" dirty="0">
                <a:solidFill>
                  <a:schemeClr val="accent2"/>
                </a:solidFill>
              </a:rPr>
              <a:t>Joseph</a:t>
            </a:r>
            <a:r>
              <a:rPr lang="en-US" i="1" dirty="0"/>
              <a:t>, </a:t>
            </a:r>
            <a:r>
              <a:rPr lang="en-US" b="1" i="1" dirty="0">
                <a:solidFill>
                  <a:schemeClr val="accent2"/>
                </a:solidFill>
              </a:rPr>
              <a:t>son of David</a:t>
            </a:r>
            <a:r>
              <a:rPr lang="en-US" i="1" dirty="0"/>
              <a:t>, do not be afraid to take Mary as your wife, for the child conceived in her is from the Holy Spirit. </a:t>
            </a:r>
            <a:r>
              <a:rPr lang="en-US" i="1" baseline="30000" dirty="0"/>
              <a:t>21 </a:t>
            </a:r>
            <a:r>
              <a:rPr lang="en-US" i="1" dirty="0"/>
              <a:t>She will bear a son, and </a:t>
            </a:r>
            <a:r>
              <a:rPr lang="en-US" b="1" i="1" dirty="0"/>
              <a:t>you are to </a:t>
            </a:r>
            <a:r>
              <a:rPr lang="en-US" b="1" i="1" dirty="0">
                <a:solidFill>
                  <a:schemeClr val="accent2"/>
                </a:solidFill>
              </a:rPr>
              <a:t>name</a:t>
            </a:r>
            <a:r>
              <a:rPr lang="en-US" b="1" i="1" dirty="0"/>
              <a:t> him Jesus</a:t>
            </a:r>
            <a:r>
              <a:rPr lang="en-US" i="1" dirty="0"/>
              <a:t>, for </a:t>
            </a:r>
            <a:r>
              <a:rPr lang="en-US" b="1" i="1" dirty="0"/>
              <a:t>he will save his people </a:t>
            </a:r>
            <a:r>
              <a:rPr lang="en-US" i="1" dirty="0"/>
              <a:t>from their sins.”</a:t>
            </a:r>
            <a:r>
              <a:rPr lang="en-US" dirty="0"/>
              <a:t>  Matthew 1:19-21</a:t>
            </a:r>
          </a:p>
        </p:txBody>
      </p:sp>
    </p:spTree>
    <p:extLst>
      <p:ext uri="{BB962C8B-B14F-4D97-AF65-F5344CB8AC3E}">
        <p14:creationId xmlns:p14="http://schemas.microsoft.com/office/powerpoint/2010/main" val="4063939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FBD5-A459-12C6-09D1-62B414DF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Matthew’s commentary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434F0-7D23-DD32-4180-810F547A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2309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 baseline="30000" dirty="0"/>
              <a:t>22 </a:t>
            </a:r>
            <a:r>
              <a:rPr lang="en-US" i="1" dirty="0"/>
              <a:t>All this took place to fulfill what had been spoken by the Lord through the prophet: </a:t>
            </a:r>
          </a:p>
          <a:p>
            <a:pPr marL="0" indent="0">
              <a:buNone/>
            </a:pPr>
            <a:r>
              <a:rPr lang="en-US" i="1" baseline="30000" dirty="0"/>
              <a:t>23 </a:t>
            </a:r>
            <a:r>
              <a:rPr lang="en-US" i="1" dirty="0"/>
              <a:t>“Look, the virgin shall become pregnant and give birth to a son, </a:t>
            </a:r>
          </a:p>
          <a:p>
            <a:pPr marL="0" indent="0">
              <a:buNone/>
            </a:pPr>
            <a:r>
              <a:rPr lang="en-US" i="1" dirty="0"/>
              <a:t>and they shall name him </a:t>
            </a:r>
            <a:r>
              <a:rPr lang="en-US" b="1" i="1" dirty="0">
                <a:solidFill>
                  <a:schemeClr val="accent2"/>
                </a:solidFill>
              </a:rPr>
              <a:t>Emmanuel</a:t>
            </a:r>
            <a:r>
              <a:rPr lang="en-US" i="1" dirty="0"/>
              <a:t>,” </a:t>
            </a:r>
          </a:p>
          <a:p>
            <a:pPr marL="0" indent="0">
              <a:buNone/>
            </a:pPr>
            <a:r>
              <a:rPr lang="en-US" i="1" dirty="0"/>
              <a:t>which means, “</a:t>
            </a:r>
            <a:r>
              <a:rPr lang="en-US" b="1" i="1" dirty="0"/>
              <a:t>God is with us</a:t>
            </a:r>
            <a:r>
              <a:rPr lang="en-US" i="1" dirty="0"/>
              <a:t>.”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baseline="30000" dirty="0"/>
              <a:t>24 </a:t>
            </a:r>
            <a:r>
              <a:rPr lang="en-US" i="1" dirty="0"/>
              <a:t>When Joseph awoke from sleep, he did as the angel of the Lord commanded him; he took her as his wife </a:t>
            </a:r>
            <a:r>
              <a:rPr lang="en-US" i="1" baseline="30000" dirty="0"/>
              <a:t>25 </a:t>
            </a:r>
            <a:r>
              <a:rPr lang="en-US" i="1" dirty="0"/>
              <a:t>but had no marital relations with her until she had given birth to a son, and </a:t>
            </a:r>
            <a:r>
              <a:rPr lang="en-US" b="1" i="1" dirty="0"/>
              <a:t>he named him </a:t>
            </a:r>
            <a:r>
              <a:rPr lang="en-US" b="1" i="1" dirty="0">
                <a:solidFill>
                  <a:schemeClr val="accent2"/>
                </a:solidFill>
              </a:rPr>
              <a:t>Jesus</a:t>
            </a:r>
            <a:r>
              <a:rPr lang="en-US" i="1" dirty="0"/>
              <a:t>.</a:t>
            </a:r>
            <a:r>
              <a:rPr lang="en-US" dirty="0"/>
              <a:t>  Matthew 1:22-25</a:t>
            </a:r>
          </a:p>
        </p:txBody>
      </p:sp>
    </p:spTree>
    <p:extLst>
      <p:ext uri="{BB962C8B-B14F-4D97-AF65-F5344CB8AC3E}">
        <p14:creationId xmlns:p14="http://schemas.microsoft.com/office/powerpoint/2010/main" val="3660751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D74A9-FE94-0020-41B3-DC82F015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titles of this baby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BED8B-D77A-7E1D-8CE2-219AEB48E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b="1" dirty="0">
                <a:solidFill>
                  <a:schemeClr val="accent2"/>
                </a:solidFill>
              </a:rPr>
              <a:t>Son of David</a:t>
            </a:r>
            <a:r>
              <a:rPr lang="en-US" b="1" dirty="0"/>
              <a:t>. </a:t>
            </a:r>
            <a:r>
              <a:rPr lang="en-US" dirty="0"/>
              <a:t>From a royal family.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Messiah</a:t>
            </a:r>
            <a:r>
              <a:rPr lang="en-US" b="1" dirty="0"/>
              <a:t>.</a:t>
            </a:r>
            <a:r>
              <a:rPr lang="en-US" dirty="0"/>
              <a:t> Promised “anointed” one.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Emmanuel</a:t>
            </a:r>
            <a:r>
              <a:rPr lang="en-US" b="1" dirty="0"/>
              <a:t>.</a:t>
            </a:r>
            <a:r>
              <a:rPr lang="en-US" dirty="0"/>
              <a:t> God with us in the flesh.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Jesus</a:t>
            </a:r>
            <a:r>
              <a:rPr lang="en-US" dirty="0"/>
              <a:t>. </a:t>
            </a:r>
            <a:r>
              <a:rPr lang="en-US" b="1" dirty="0"/>
              <a:t>Savior</a:t>
            </a:r>
            <a:r>
              <a:rPr lang="en-US" dirty="0"/>
              <a:t> from the Lord God.</a:t>
            </a:r>
          </a:p>
          <a:p>
            <a:pPr lvl="1"/>
            <a:endParaRPr lang="en-US" dirty="0"/>
          </a:p>
          <a:p>
            <a:pPr marL="274320" lvl="1" indent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God has turned scandal into sign! </a:t>
            </a:r>
          </a:p>
        </p:txBody>
      </p:sp>
    </p:spTree>
    <p:extLst>
      <p:ext uri="{BB962C8B-B14F-4D97-AF65-F5344CB8AC3E}">
        <p14:creationId xmlns:p14="http://schemas.microsoft.com/office/powerpoint/2010/main" val="2785009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CF11-E505-565F-F3D2-6481B702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next scandal - worship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A3E6D-0683-6BC0-A52D-F49EEBDBF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2 </a:t>
            </a:r>
            <a:r>
              <a:rPr lang="en-US" i="1" dirty="0"/>
              <a:t>In the time of King Herod, after Jesus was born in Bethlehem of Judea, </a:t>
            </a:r>
            <a:r>
              <a:rPr lang="en-US" b="1" i="1" dirty="0"/>
              <a:t>magi from the east</a:t>
            </a:r>
            <a:r>
              <a:rPr lang="en-US" i="1" dirty="0"/>
              <a:t> came to Jerusalem, </a:t>
            </a:r>
            <a:r>
              <a:rPr lang="en-US" i="1" baseline="30000" dirty="0"/>
              <a:t>2 </a:t>
            </a:r>
            <a:r>
              <a:rPr lang="en-US" i="1" dirty="0"/>
              <a:t>asking, “</a:t>
            </a:r>
            <a:r>
              <a:rPr lang="en-US" i="1" dirty="0">
                <a:solidFill>
                  <a:schemeClr val="accent2"/>
                </a:solidFill>
              </a:rPr>
              <a:t>Where is the child who has been born king of the Jews? </a:t>
            </a:r>
            <a:r>
              <a:rPr lang="en-US" i="1" dirty="0"/>
              <a:t>For we observed his star in the east and have come to pay him homage.” </a:t>
            </a:r>
            <a:r>
              <a:rPr lang="en-US" sz="2600" dirty="0"/>
              <a:t>(Matthew 2:1-2)</a:t>
            </a:r>
          </a:p>
        </p:txBody>
      </p:sp>
    </p:spTree>
    <p:extLst>
      <p:ext uri="{BB962C8B-B14F-4D97-AF65-F5344CB8AC3E}">
        <p14:creationId xmlns:p14="http://schemas.microsoft.com/office/powerpoint/2010/main" val="3229599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EDCB1-B28F-08DD-8986-9E50044B0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Wise men, meet…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5F008-86A2-52AE-5F72-3010E2F86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King Herod </a:t>
            </a:r>
            <a:r>
              <a:rPr lang="en-US" sz="2800" dirty="0"/>
              <a:t>– Matthew 2:3ff</a:t>
            </a:r>
          </a:p>
          <a:p>
            <a:pPr marL="274320" lvl="1" indent="0">
              <a:buNone/>
            </a:pPr>
            <a:r>
              <a:rPr lang="en-US" i="1" baseline="30000" dirty="0"/>
              <a:t>3 </a:t>
            </a:r>
            <a:r>
              <a:rPr lang="en-US" i="1" dirty="0"/>
              <a:t>When </a:t>
            </a:r>
            <a:r>
              <a:rPr lang="en-US" i="1" dirty="0">
                <a:solidFill>
                  <a:schemeClr val="accent2"/>
                </a:solidFill>
              </a:rPr>
              <a:t>King Herod </a:t>
            </a:r>
            <a:r>
              <a:rPr lang="en-US" i="1" dirty="0"/>
              <a:t>heard this, he was frightened, and all Jerusalem with him…</a:t>
            </a:r>
          </a:p>
          <a:p>
            <a:r>
              <a:rPr lang="en-US" dirty="0"/>
              <a:t>Israel’s “wise men” --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Matthew 2:4</a:t>
            </a:r>
            <a:endParaRPr lang="en-US" dirty="0"/>
          </a:p>
          <a:p>
            <a:pPr marL="274320" lvl="1" indent="0">
              <a:buNone/>
            </a:pPr>
            <a:r>
              <a:rPr lang="en-US" i="1" dirty="0"/>
              <a:t>…</a:t>
            </a:r>
            <a:r>
              <a:rPr lang="en-US" i="1" baseline="30000" dirty="0"/>
              <a:t>4 </a:t>
            </a:r>
            <a:r>
              <a:rPr lang="en-US" i="1" dirty="0"/>
              <a:t>and calling together all the </a:t>
            </a:r>
            <a:r>
              <a:rPr lang="en-US" i="1" dirty="0">
                <a:solidFill>
                  <a:schemeClr val="accent2"/>
                </a:solidFill>
              </a:rPr>
              <a:t>chief priests and scribes of the people</a:t>
            </a:r>
            <a:r>
              <a:rPr lang="en-US" i="1" dirty="0"/>
              <a:t>, he inquired of them where the Messiah was to be born.</a:t>
            </a:r>
          </a:p>
        </p:txBody>
      </p:sp>
    </p:spTree>
    <p:extLst>
      <p:ext uri="{BB962C8B-B14F-4D97-AF65-F5344CB8AC3E}">
        <p14:creationId xmlns:p14="http://schemas.microsoft.com/office/powerpoint/2010/main" val="4137242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066FF-4D07-6800-2465-1C5282DD0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to Wisemen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B74C8-FC7D-06E9-0387-43560E22B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Herod</a:t>
            </a:r>
            <a:br>
              <a:rPr lang="en-US" dirty="0"/>
            </a:br>
            <a:r>
              <a:rPr lang="en-US" i="1" baseline="30000" dirty="0"/>
              <a:t>7 </a:t>
            </a:r>
            <a:r>
              <a:rPr lang="en-US" i="1" dirty="0"/>
              <a:t>Then Herod secretly called for the magi and learned from them the exact time when the star had appeared. </a:t>
            </a:r>
            <a:r>
              <a:rPr lang="en-US" i="1" baseline="30000" dirty="0"/>
              <a:t>8 </a:t>
            </a:r>
            <a:r>
              <a:rPr lang="en-US" i="1" dirty="0"/>
              <a:t>Then </a:t>
            </a:r>
            <a:r>
              <a:rPr lang="en-US" b="1" i="1" dirty="0"/>
              <a:t>he sent them </a:t>
            </a:r>
            <a:r>
              <a:rPr lang="en-US" i="1" dirty="0"/>
              <a:t>to Bethlehem, saying, “Go and search diligently for the child, and when you have found him, bring me word so that I may also go and pay him homage.”  </a:t>
            </a:r>
            <a:br>
              <a:rPr lang="en-US" i="1" dirty="0"/>
            </a:br>
            <a:r>
              <a:rPr lang="en-US" dirty="0"/>
              <a:t>Matthew 2:7-8</a:t>
            </a:r>
          </a:p>
          <a:p>
            <a:r>
              <a:rPr lang="en-US" dirty="0">
                <a:solidFill>
                  <a:schemeClr val="accent2"/>
                </a:solidFill>
              </a:rPr>
              <a:t>Chief priests and scribes </a:t>
            </a:r>
            <a:r>
              <a:rPr lang="en-US" dirty="0"/>
              <a:t>– No response</a:t>
            </a:r>
          </a:p>
        </p:txBody>
      </p:sp>
    </p:spTree>
    <p:extLst>
      <p:ext uri="{BB962C8B-B14F-4D97-AF65-F5344CB8AC3E}">
        <p14:creationId xmlns:p14="http://schemas.microsoft.com/office/powerpoint/2010/main" val="1877365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043" y="457200"/>
            <a:ext cx="8455914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049" y="521208"/>
            <a:ext cx="8359902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A80B22-205A-8FA2-93E0-2F67FB4EB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410" y="521208"/>
            <a:ext cx="5125191" cy="582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46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8B79B-26D0-FFE4-CA6F-5BFB94B7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Scandal becomes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643A6-013F-DF4E-3144-F333FC3A6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Jewish leaders remain silent. </a:t>
            </a:r>
          </a:p>
          <a:p>
            <a:r>
              <a:rPr lang="en-US" dirty="0"/>
              <a:t>The nations (Gentiles) come and worship with gifts: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Gold</a:t>
            </a:r>
            <a:r>
              <a:rPr lang="en-US" dirty="0"/>
              <a:t> -- the currency of </a:t>
            </a:r>
            <a:r>
              <a:rPr lang="en-US" b="1" dirty="0"/>
              <a:t>kings</a:t>
            </a:r>
            <a:r>
              <a:rPr lang="en-US" dirty="0"/>
              <a:t>. 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Frankincense</a:t>
            </a:r>
            <a:r>
              <a:rPr lang="en-US" dirty="0"/>
              <a:t> -- temple gift to </a:t>
            </a:r>
            <a:r>
              <a:rPr lang="en-US" b="1" dirty="0"/>
              <a:t>God</a:t>
            </a:r>
            <a:r>
              <a:rPr lang="en-US" dirty="0"/>
              <a:t>.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Myrrh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-- </a:t>
            </a:r>
            <a:r>
              <a:rPr lang="en-US" dirty="0"/>
              <a:t>foreshadows the suffering and death of Jesus.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913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D06A-6127-6AC6-C132-ED46919BC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Escape to Egypt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640E3-48EA-8425-B4B6-EA0291957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 baseline="30000" dirty="0"/>
              <a:t>13 </a:t>
            </a:r>
            <a:r>
              <a:rPr lang="en-US" i="1" dirty="0"/>
              <a:t>Now after they had left, an angel of the Lord appeared to Joseph in a dream and said, “Get up, take the child and his mother, and </a:t>
            </a:r>
            <a:r>
              <a:rPr lang="en-US" i="1" dirty="0">
                <a:solidFill>
                  <a:schemeClr val="accent2"/>
                </a:solidFill>
              </a:rPr>
              <a:t>flee to Egypt</a:t>
            </a:r>
            <a:r>
              <a:rPr lang="en-US" i="1" dirty="0"/>
              <a:t>, and remain there until I tell you, for Herod is about to search for the child, to destroy him.” </a:t>
            </a:r>
            <a:br>
              <a:rPr lang="en-US" i="1" dirty="0"/>
            </a:br>
            <a:r>
              <a:rPr lang="en-US" i="1" baseline="30000" dirty="0"/>
              <a:t>14 </a:t>
            </a:r>
            <a:r>
              <a:rPr lang="en-US" i="1" dirty="0"/>
              <a:t>Then Joseph got up, took the child and his mother by night, and went to Egypt </a:t>
            </a:r>
            <a:r>
              <a:rPr lang="en-US" i="1" baseline="30000" dirty="0"/>
              <a:t>15 </a:t>
            </a:r>
            <a:r>
              <a:rPr lang="en-US" i="1" dirty="0"/>
              <a:t>and remained there until the death of Herod. This was to fulfill what had been spoken by the Lord through the prophet, “</a:t>
            </a:r>
            <a:r>
              <a:rPr lang="en-US" i="1" dirty="0">
                <a:solidFill>
                  <a:schemeClr val="accent2"/>
                </a:solidFill>
              </a:rPr>
              <a:t>Out of Egypt </a:t>
            </a:r>
            <a:r>
              <a:rPr lang="en-US" i="1" dirty="0"/>
              <a:t>I have called my son.” </a:t>
            </a:r>
            <a:r>
              <a:rPr lang="en-US" dirty="0"/>
              <a:t> Matthew 2:13-15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48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A2AB-187C-E7ED-46DA-D40B3CA4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Called out of Egypt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BE2B-943F-0C62-2666-3BE85CF8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37361"/>
            <a:ext cx="7927502" cy="4879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i="1" baseline="30000" dirty="0"/>
              <a:t>19 </a:t>
            </a:r>
            <a:r>
              <a:rPr lang="en-US" sz="2500" i="1" dirty="0"/>
              <a:t>When Herod died, an angel of the Lord suddenly appeared in a dream to Joseph in Egypt and said, </a:t>
            </a:r>
            <a:r>
              <a:rPr lang="en-US" sz="2500" i="1" baseline="30000" dirty="0"/>
              <a:t>20 </a:t>
            </a:r>
            <a:r>
              <a:rPr lang="en-US" sz="2500" i="1" dirty="0"/>
              <a:t>“Get up, take the child and his mother, and go to the land of Israel, for those who were seeking the child’s life are dead.” </a:t>
            </a:r>
            <a:r>
              <a:rPr lang="en-US" sz="2500" i="1" baseline="30000" dirty="0"/>
              <a:t>21 </a:t>
            </a:r>
            <a:r>
              <a:rPr lang="en-US" sz="2500" i="1" dirty="0"/>
              <a:t>Then Joseph got up, took the child and his mother, and went to the land of Israel. </a:t>
            </a:r>
            <a:r>
              <a:rPr lang="en-US" sz="2500" i="1" baseline="30000" dirty="0"/>
              <a:t>22 </a:t>
            </a:r>
            <a:r>
              <a:rPr lang="en-US" sz="2500" i="1" dirty="0"/>
              <a:t>But when he heard that Archelaus was ruling Judea in place of his father Herod, he was afraid to go there. And after being warned in a dream, he went away to the district of Galilee. </a:t>
            </a:r>
            <a:r>
              <a:rPr lang="en-US" sz="2500" i="1" baseline="30000" dirty="0"/>
              <a:t>23 </a:t>
            </a:r>
            <a:r>
              <a:rPr lang="en-US" sz="2500" i="1" dirty="0"/>
              <a:t>There he made his home in a </a:t>
            </a:r>
            <a:r>
              <a:rPr lang="en-US" sz="2500" i="1" dirty="0">
                <a:solidFill>
                  <a:schemeClr val="accent2"/>
                </a:solidFill>
              </a:rPr>
              <a:t>town called Nazareth</a:t>
            </a:r>
            <a:r>
              <a:rPr lang="en-US" sz="2500" i="1" dirty="0"/>
              <a:t>, so that what had been spoken through the prophets might be fulfilled, “He will be called a Nazarene.” </a:t>
            </a:r>
            <a:r>
              <a:rPr lang="en-US" sz="2500" dirty="0"/>
              <a:t>Matthew 2:19-23</a:t>
            </a:r>
          </a:p>
        </p:txBody>
      </p:sp>
    </p:spTree>
    <p:extLst>
      <p:ext uri="{BB962C8B-B14F-4D97-AF65-F5344CB8AC3E}">
        <p14:creationId xmlns:p14="http://schemas.microsoft.com/office/powerpoint/2010/main" val="1345135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5880A-A8B0-734B-0D29-672E0877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Matthew’s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45632-DB37-35C5-5B68-0F9EC9BB2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Jesus is a </a:t>
            </a:r>
            <a:r>
              <a:rPr lang="en-US" dirty="0">
                <a:solidFill>
                  <a:schemeClr val="accent2"/>
                </a:solidFill>
              </a:rPr>
              <a:t>stumbling block</a:t>
            </a:r>
            <a:r>
              <a:rPr lang="en-US" dirty="0"/>
              <a:t>, a scandal.</a:t>
            </a:r>
          </a:p>
          <a:p>
            <a:r>
              <a:rPr lang="en-US" dirty="0"/>
              <a:t>Jesus is a </a:t>
            </a:r>
            <a:r>
              <a:rPr lang="en-US" dirty="0">
                <a:solidFill>
                  <a:schemeClr val="accent2"/>
                </a:solidFill>
              </a:rPr>
              <a:t>sign</a:t>
            </a:r>
            <a:r>
              <a:rPr lang="en-US" dirty="0"/>
              <a:t> fulfilling the prophetic tradition of Israel.</a:t>
            </a:r>
          </a:p>
          <a:p>
            <a:r>
              <a:rPr lang="en-US" dirty="0"/>
              <a:t>God’s people are not defined…</a:t>
            </a:r>
          </a:p>
          <a:p>
            <a:pPr lvl="1"/>
            <a:r>
              <a:rPr lang="en-US" dirty="0"/>
              <a:t>Through a perfect bloodline.</a:t>
            </a:r>
          </a:p>
          <a:p>
            <a:pPr lvl="1"/>
            <a:r>
              <a:rPr lang="en-US" dirty="0"/>
              <a:t>Through a perfect sinless life.</a:t>
            </a:r>
          </a:p>
          <a:p>
            <a:r>
              <a:rPr lang="en-US" dirty="0"/>
              <a:t>God’s ways advanced thru’ faithfulness</a:t>
            </a:r>
          </a:p>
        </p:txBody>
      </p:sp>
    </p:spTree>
    <p:extLst>
      <p:ext uri="{BB962C8B-B14F-4D97-AF65-F5344CB8AC3E}">
        <p14:creationId xmlns:p14="http://schemas.microsoft.com/office/powerpoint/2010/main" val="3327344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66BB-4DEF-FDD0-5DF9-1014E83D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rest of the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18493-04B6-F8B7-5C0C-0A33B46B5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 baseline="30000" dirty="0"/>
              <a:t>2 </a:t>
            </a:r>
            <a:r>
              <a:rPr lang="en-US" i="1" dirty="0"/>
              <a:t>When John heard in prison what the Messiah was doing, he sent word by his disciples </a:t>
            </a:r>
            <a:r>
              <a:rPr lang="en-US" i="1" baseline="30000" dirty="0"/>
              <a:t>3 </a:t>
            </a:r>
            <a:r>
              <a:rPr lang="en-US" i="1" dirty="0"/>
              <a:t>and said to him, </a:t>
            </a:r>
            <a:r>
              <a:rPr lang="en-US" i="1" dirty="0">
                <a:solidFill>
                  <a:schemeClr val="accent2"/>
                </a:solidFill>
              </a:rPr>
              <a:t>“Are you the one who is to come, or are we to wait for another?” </a:t>
            </a:r>
            <a:r>
              <a:rPr lang="en-US" i="1" baseline="30000" dirty="0"/>
              <a:t>4 </a:t>
            </a:r>
            <a:r>
              <a:rPr lang="en-US" i="1" dirty="0"/>
              <a:t>Jesus answered them, “</a:t>
            </a:r>
            <a:r>
              <a:rPr lang="en-US" b="1" i="1" dirty="0"/>
              <a:t>Go and tell John what you hear and see</a:t>
            </a:r>
            <a:r>
              <a:rPr lang="en-US" i="1" dirty="0"/>
              <a:t>:    </a:t>
            </a:r>
            <a:r>
              <a:rPr lang="en-US" i="1" baseline="30000" dirty="0"/>
              <a:t>5 </a:t>
            </a:r>
            <a:r>
              <a:rPr lang="en-US" i="1" dirty="0"/>
              <a:t>the blind receive their sight, the lame walk, those with a skin disease are cleansed, </a:t>
            </a:r>
            <a:br>
              <a:rPr lang="en-US" i="1" dirty="0"/>
            </a:br>
            <a:r>
              <a:rPr lang="en-US" i="1" dirty="0"/>
              <a:t>the deaf hear, the dead are raised, </a:t>
            </a:r>
            <a:br>
              <a:rPr lang="en-US" i="1" dirty="0"/>
            </a:br>
            <a:r>
              <a:rPr lang="en-US" i="1" dirty="0"/>
              <a:t>and the poor have good news brought to them.   </a:t>
            </a:r>
            <a:br>
              <a:rPr lang="en-US" i="1" dirty="0"/>
            </a:br>
            <a:r>
              <a:rPr lang="en-US" i="1" baseline="30000" dirty="0"/>
              <a:t>6 </a:t>
            </a:r>
            <a:r>
              <a:rPr lang="en-US" b="1" i="1" dirty="0"/>
              <a:t>And blessed is anyone who </a:t>
            </a:r>
            <a:r>
              <a:rPr lang="en-US" b="1" i="1" dirty="0">
                <a:solidFill>
                  <a:schemeClr val="accent2"/>
                </a:solidFill>
              </a:rPr>
              <a:t>takes no offense</a:t>
            </a:r>
            <a:r>
              <a:rPr lang="en-US" b="1" i="1" dirty="0"/>
              <a:t> [</a:t>
            </a:r>
            <a:r>
              <a:rPr lang="el-GR" i="1" dirty="0"/>
              <a:t>σκανδαλίζω</a:t>
            </a:r>
            <a:r>
              <a:rPr lang="en-US" b="1" i="1" dirty="0"/>
              <a:t> </a:t>
            </a:r>
            <a:r>
              <a:rPr lang="en-US" i="1" dirty="0" err="1"/>
              <a:t>skandalizō</a:t>
            </a:r>
            <a:r>
              <a:rPr lang="en-US" i="1" dirty="0"/>
              <a:t> </a:t>
            </a:r>
            <a:r>
              <a:rPr lang="en-US" b="1" i="1" dirty="0"/>
              <a:t>] at me</a:t>
            </a:r>
            <a:r>
              <a:rPr lang="en-US" i="1" dirty="0"/>
              <a:t>.” </a:t>
            </a:r>
            <a:r>
              <a:rPr lang="en-US" sz="2600" dirty="0"/>
              <a:t>Matthew 11:2–6 </a:t>
            </a:r>
          </a:p>
        </p:txBody>
      </p:sp>
    </p:spTree>
    <p:extLst>
      <p:ext uri="{BB962C8B-B14F-4D97-AF65-F5344CB8AC3E}">
        <p14:creationId xmlns:p14="http://schemas.microsoft.com/office/powerpoint/2010/main" val="3987263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DE1BE-8AF1-51EE-F96A-75B0FA61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with us…in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60CE0-065C-017F-8B85-3F8FE8C24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The prophecy</a:t>
            </a:r>
            <a:r>
              <a:rPr lang="en-US" dirty="0"/>
              <a:t>: </a:t>
            </a:r>
            <a:br>
              <a:rPr lang="en-US" dirty="0"/>
            </a:br>
            <a:r>
              <a:rPr lang="en-US" i="1" baseline="30000" dirty="0"/>
              <a:t>23 </a:t>
            </a:r>
            <a:r>
              <a:rPr lang="en-US" i="1" dirty="0"/>
              <a:t>“Look, the virgin shall become pregnant and give birth to a son, and they shall name him </a:t>
            </a:r>
            <a:r>
              <a:rPr lang="en-US" i="1" dirty="0">
                <a:solidFill>
                  <a:schemeClr val="accent2"/>
                </a:solidFill>
              </a:rPr>
              <a:t>Emmanuel</a:t>
            </a:r>
            <a:r>
              <a:rPr lang="en-US" i="1" dirty="0"/>
              <a:t>,” which means, “</a:t>
            </a:r>
            <a:r>
              <a:rPr lang="en-US" i="1" dirty="0">
                <a:solidFill>
                  <a:schemeClr val="accent2"/>
                </a:solidFill>
              </a:rPr>
              <a:t>God is with us</a:t>
            </a:r>
            <a:r>
              <a:rPr lang="en-US" i="1" dirty="0"/>
              <a:t>.” </a:t>
            </a:r>
            <a:r>
              <a:rPr lang="en-US" dirty="0"/>
              <a:t>Matthew 1:22-23</a:t>
            </a:r>
          </a:p>
          <a:p>
            <a:r>
              <a:rPr lang="en-US" b="1" dirty="0"/>
              <a:t>The Great Commission</a:t>
            </a:r>
            <a:r>
              <a:rPr lang="en-US" dirty="0"/>
              <a:t>: </a:t>
            </a:r>
            <a:br>
              <a:rPr lang="en-US" dirty="0"/>
            </a:br>
            <a:r>
              <a:rPr lang="en-US" i="1" baseline="30000" dirty="0"/>
              <a:t>18 </a:t>
            </a:r>
            <a:r>
              <a:rPr lang="en-US" i="1" dirty="0"/>
              <a:t>And Jesus …said to them, “All authority in heaven and on earth has been given to me. </a:t>
            </a:r>
            <a:br>
              <a:rPr lang="en-US" i="1" dirty="0"/>
            </a:br>
            <a:r>
              <a:rPr lang="en-US" i="1" baseline="30000" dirty="0"/>
              <a:t>19 </a:t>
            </a:r>
            <a:r>
              <a:rPr lang="en-US" i="1" dirty="0"/>
              <a:t>Go therefore and </a:t>
            </a:r>
            <a:r>
              <a:rPr lang="en-US" b="1" i="1" dirty="0"/>
              <a:t>make disciples of all nations</a:t>
            </a:r>
            <a:r>
              <a:rPr lang="en-US" i="1" dirty="0"/>
              <a:t>… And remember, </a:t>
            </a:r>
            <a:r>
              <a:rPr lang="en-US" i="1" dirty="0">
                <a:solidFill>
                  <a:schemeClr val="accent2"/>
                </a:solidFill>
              </a:rPr>
              <a:t>I am with you always</a:t>
            </a:r>
            <a:r>
              <a:rPr lang="en-US" i="1" dirty="0"/>
              <a:t>, to the end of the age.” </a:t>
            </a:r>
            <a:r>
              <a:rPr lang="en-US" dirty="0"/>
              <a:t>Matthew 28:18-19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04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F5FD7-28E6-2827-5090-4E49A33A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FEF84-F90B-A6B9-A343-C58BE2687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Commission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D8E03-D1AB-1E23-EE04-7483A1C4D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baseline="30000" dirty="0"/>
              <a:t>18 </a:t>
            </a:r>
            <a:r>
              <a:rPr lang="en-US" i="1" dirty="0"/>
              <a:t>And Jesus came and said to them, “All authority in heaven and on earth has been given to me. </a:t>
            </a:r>
            <a:r>
              <a:rPr lang="en-US" i="1" baseline="30000" dirty="0"/>
              <a:t>19 </a:t>
            </a:r>
            <a:r>
              <a:rPr lang="en-US" i="1" dirty="0"/>
              <a:t>Go therefore and make disciples of all nations, baptizing them in the name of the Father and of the Son and of the Holy Spirit </a:t>
            </a:r>
            <a:r>
              <a:rPr lang="en-US" i="1" baseline="30000" dirty="0"/>
              <a:t>20 </a:t>
            </a:r>
            <a:r>
              <a:rPr lang="en-US" i="1" dirty="0"/>
              <a:t>and teaching them to obey everything that I have commanded you. And remember, I am with you always, to the end of the age.” </a:t>
            </a:r>
            <a:r>
              <a:rPr lang="en-US" dirty="0"/>
              <a:t>Matthew 28:16-20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869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3599</TotalTime>
  <Words>1893</Words>
  <Application>Microsoft Office PowerPoint</Application>
  <PresentationFormat>On-screen Show (4:3)</PresentationFormat>
  <Paragraphs>154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Retrospect</vt:lpstr>
      <vt:lpstr>Scandals and Signs Matthew 1-2</vt:lpstr>
      <vt:lpstr>Christmas Messages</vt:lpstr>
      <vt:lpstr>Gospel of Matthew, 1-2</vt:lpstr>
      <vt:lpstr>The Genealogy of Jesus</vt:lpstr>
      <vt:lpstr>The “Begats” – Matthew 1:2-16</vt:lpstr>
      <vt:lpstr>Genealogy – Fits the mold</vt:lpstr>
      <vt:lpstr>What is a scandal?</vt:lpstr>
      <vt:lpstr>Genealogy – The scandals</vt:lpstr>
      <vt:lpstr>Judah and Tamar – Genesis 38</vt:lpstr>
      <vt:lpstr>Rahab </vt:lpstr>
      <vt:lpstr>Ruth – Book of Ruth.</vt:lpstr>
      <vt:lpstr>Bathsheba – wife of Uriah</vt:lpstr>
      <vt:lpstr>Joseph and Mary</vt:lpstr>
      <vt:lpstr>Joseph, the human father</vt:lpstr>
      <vt:lpstr>Matthew’s commentary</vt:lpstr>
      <vt:lpstr>The titles of this baby</vt:lpstr>
      <vt:lpstr>The next scandal - worship</vt:lpstr>
      <vt:lpstr>Wise men, meet…</vt:lpstr>
      <vt:lpstr>Response to Wisemen</vt:lpstr>
      <vt:lpstr>PowerPoint Presentation</vt:lpstr>
      <vt:lpstr>Scandal becomes sign</vt:lpstr>
      <vt:lpstr>Escape to Egypt</vt:lpstr>
      <vt:lpstr>Called out of Egypt</vt:lpstr>
      <vt:lpstr>Matthew’s message</vt:lpstr>
      <vt:lpstr>The rest of the story</vt:lpstr>
      <vt:lpstr>God with us…in Jesus</vt:lpstr>
      <vt:lpstr>The Great Commission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D. Leichty</dc:creator>
  <cp:lastModifiedBy>Paul Leichty</cp:lastModifiedBy>
  <cp:revision>12</cp:revision>
  <cp:lastPrinted>2025-12-27T20:44:15Z</cp:lastPrinted>
  <dcterms:created xsi:type="dcterms:W3CDTF">2021-11-23T00:42:34Z</dcterms:created>
  <dcterms:modified xsi:type="dcterms:W3CDTF">2025-12-27T20:47:50Z</dcterms:modified>
</cp:coreProperties>
</file>