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4"/>
  </p:notesMasterIdLst>
  <p:handoutMasterIdLst>
    <p:handoutMasterId r:id="rId15"/>
  </p:handoutMasterIdLst>
  <p:sldIdLst>
    <p:sldId id="8441" r:id="rId5"/>
    <p:sldId id="8477" r:id="rId6"/>
    <p:sldId id="8521" r:id="rId7"/>
    <p:sldId id="8495" r:id="rId8"/>
    <p:sldId id="8522" r:id="rId9"/>
    <p:sldId id="8523" r:id="rId10"/>
    <p:sldId id="8524" r:id="rId11"/>
    <p:sldId id="8525" r:id="rId12"/>
    <p:sldId id="8507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1026" autoAdjust="0"/>
  </p:normalViewPr>
  <p:slideViewPr>
    <p:cSldViewPr showGuides="1">
      <p:cViewPr>
        <p:scale>
          <a:sx n="60" d="100"/>
          <a:sy n="60" d="100"/>
        </p:scale>
        <p:origin x="1240" y="19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" y="2057400"/>
            <a:ext cx="2362200" cy="3581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14:22-24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6:14-17</a:t>
            </a:r>
          </a:p>
          <a:p>
            <a:r>
              <a:rPr lang="nl-NL" sz="1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---------------------------------------------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3:16-17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7:1-9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12:49-50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1 Cor 3:19</a:t>
            </a:r>
            <a:endParaRPr lang="en-US" sz="32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4B6524A-A141-0B6E-C086-27987AA8F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" y="5904497"/>
            <a:ext cx="20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6/15/25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2B013D7-62C9-F549-1480-25FC4508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Use the Momentum!</a:t>
            </a:r>
            <a:endParaRPr lang="en-US" sz="5400" b="1" i="1" dirty="0">
              <a:cs typeface="Arial" panose="020B0604020202020204" pitchFamily="34" charset="0"/>
            </a:endParaRPr>
          </a:p>
        </p:txBody>
      </p:sp>
      <p:pic>
        <p:nvPicPr>
          <p:cNvPr id="1026" name="Picture 2" descr="Jesus Is the King We Need and Want!">
            <a:extLst>
              <a:ext uri="{FF2B5EF4-FFF2-40B4-BE49-F238E27FC236}">
                <a16:creationId xmlns:a16="http://schemas.microsoft.com/office/drawing/2014/main" id="{A66C50C7-0CD9-B053-D574-626BD6EAA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9" r="32500"/>
          <a:stretch>
            <a:fillRect/>
          </a:stretch>
        </p:blipFill>
        <p:spPr bwMode="auto">
          <a:xfrm>
            <a:off x="2582447" y="1295400"/>
            <a:ext cx="658159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317F9-07BF-1F31-E7C8-24E7C83D4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00AA29-8230-5AAE-4544-CEA1F576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43512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the disciples get into the boat and go before him to the other side, while he dismissed the crowds.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23 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dismissed the crowds, he went up on the mountain by himself to pray. When evening came, he was there alone…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14:22-23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D74446-C881-D701-7A61-D6107FD11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14561"/>
            <a:ext cx="8686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his disciples get into the boat and go before him to the other side, to Bethsaida, while he dismissed the crowd.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taken leave of them, he went up on the mountain to pray.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6:45-46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781017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E2FB5-094C-C15E-28D4-5A8D3FC2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4E9F31-E789-C422-44A1-48D010D96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35845"/>
            <a:ext cx="86868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When the people saw the sign that he had done, they said, “This is indeed the Prophet who is to come into the world!”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15 </a:t>
            </a:r>
            <a:r>
              <a:rPr lang="en-US" sz="3600" dirty="0">
                <a:effectLst/>
                <a:latin typeface="Calibri" panose="020F0502020204030204" pitchFamily="34" charset="0"/>
              </a:rPr>
              <a:t>Perceiving then that they were about to come and take him by force to make him king, Jesus withdrew again to the mountain by himself.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16 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When evening came, his disciples went down to the sea,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3600" dirty="0">
                <a:effectLst/>
                <a:latin typeface="Calibri" panose="020F0502020204030204" pitchFamily="34" charset="0"/>
              </a:rPr>
              <a:t>got into a boat, and started across the sea to Capernaum. It was now dark, and Jesus had not yet come to them.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Jn 6:14-17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651828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E1EC-076C-33DF-BE25-295D04B85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F4DBBB-1F1F-6D5C-FADA-50CD47F4832D}"/>
              </a:ext>
            </a:extLst>
          </p:cNvPr>
          <p:cNvSpPr txBox="1"/>
          <p:nvPr/>
        </p:nvSpPr>
        <p:spPr>
          <a:xfrm>
            <a:off x="0" y="464165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responds to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public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discernment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6:14-15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4A2B8EE2-6334-AE45-D9F3-77BA5CA1393E}"/>
              </a:ext>
            </a:extLst>
          </p:cNvPr>
          <p:cNvSpPr/>
          <p:nvPr/>
        </p:nvSpPr>
        <p:spPr>
          <a:xfrm>
            <a:off x="1447800" y="8894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364AE-B693-9975-D942-E758241B0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85292"/>
            <a:ext cx="86868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When the people saw the sign that he had done, they said, “This is indeed the Prophet who is to come into the world!”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15 </a:t>
            </a:r>
            <a:r>
              <a:rPr lang="en-US" sz="3200" dirty="0">
                <a:effectLst/>
                <a:latin typeface="Calibri" panose="020F0502020204030204" pitchFamily="34" charset="0"/>
              </a:rPr>
              <a:t>Perceiving then that they were about to come and take him by force to make him king, Jesus withdrew again to the mountain by himself.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Jn 6:14-15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287166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C1A9-CBFC-AA6E-2564-846F1F3F3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73FC5E-F78E-922B-662D-210926FA3617}"/>
              </a:ext>
            </a:extLst>
          </p:cNvPr>
          <p:cNvSpPr txBox="1"/>
          <p:nvPr/>
        </p:nvSpPr>
        <p:spPr>
          <a:xfrm>
            <a:off x="-14177" y="914400"/>
            <a:ext cx="9144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This 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human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wisdom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1 Cor 3:19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2C773506-B38D-9282-9E42-6A6660D8367F}"/>
              </a:ext>
            </a:extLst>
          </p:cNvPr>
          <p:cNvSpPr/>
          <p:nvPr/>
        </p:nvSpPr>
        <p:spPr>
          <a:xfrm>
            <a:off x="519223" y="539179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2AB8F5-BAA0-C24A-D300-D5FE91568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24200"/>
            <a:ext cx="86868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Let no one deceive himself. If anyone among you thinks that he is wise in this age, let him become a fool that he may become wise.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19 </a:t>
            </a:r>
            <a:r>
              <a:rPr lang="en-US" sz="3200" dirty="0">
                <a:effectLst/>
                <a:latin typeface="Calibri" panose="020F0502020204030204" pitchFamily="34" charset="0"/>
              </a:rPr>
              <a:t>For the wisdom of this world is folly with God. For it is written, “He catches the wise in their craftiness,”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1 Cor 3:18-19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09497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34E0F-74AB-0D46-0CB0-E0F0C3286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EB22B4-E81E-8DCE-E110-5278235FEA5A}"/>
              </a:ext>
            </a:extLst>
          </p:cNvPr>
          <p:cNvSpPr txBox="1"/>
          <p:nvPr/>
        </p:nvSpPr>
        <p:spPr>
          <a:xfrm>
            <a:off x="0" y="464165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only responds to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Father’s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voice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12:49-50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5C060095-1891-085E-BDEF-55603DCB379C}"/>
              </a:ext>
            </a:extLst>
          </p:cNvPr>
          <p:cNvSpPr/>
          <p:nvPr/>
        </p:nvSpPr>
        <p:spPr>
          <a:xfrm>
            <a:off x="609600" y="8894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3C18C-5FDA-730E-980F-17E787EED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85292"/>
            <a:ext cx="86868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For I have not spoken on my own authority, but the Father who sent me has, Himself, given me a commandment - what to say and what to speak.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50 </a:t>
            </a:r>
            <a:r>
              <a:rPr lang="en-US" sz="3200" b="1" u="sng" dirty="0">
                <a:effectLst/>
                <a:latin typeface="Calibri" panose="020F0502020204030204" pitchFamily="34" charset="0"/>
              </a:rPr>
              <a:t>And I know that his commandment is eternal life</a:t>
            </a:r>
            <a:r>
              <a:rPr lang="en-US" sz="3200" dirty="0">
                <a:effectLst/>
                <a:latin typeface="Calibri" panose="020F0502020204030204" pitchFamily="34" charset="0"/>
              </a:rPr>
              <a:t>. What I say, therefore, I say as the Father has told me.”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Jn 12:49-50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97386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F8E5E-BC39-1DC5-3CBD-8467B5C19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6FBCF1-4359-524E-6BD2-2C0810878556}"/>
              </a:ext>
            </a:extLst>
          </p:cNvPr>
          <p:cNvSpPr txBox="1"/>
          <p:nvPr/>
        </p:nvSpPr>
        <p:spPr>
          <a:xfrm>
            <a:off x="0" y="464165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people wanted a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powerful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king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6:15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D4E3AFD9-DEBC-FC9E-AEE7-81F6E0178E0D}"/>
              </a:ext>
            </a:extLst>
          </p:cNvPr>
          <p:cNvSpPr/>
          <p:nvPr/>
        </p:nvSpPr>
        <p:spPr>
          <a:xfrm>
            <a:off x="609600" y="8894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E72DA-1531-EEEA-F60D-74A72E7E9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85292"/>
            <a:ext cx="86868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When the people saw the sign that he had done, they said, “This is indeed the Prophet who is to come into the world!”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15 </a:t>
            </a:r>
            <a:r>
              <a:rPr lang="en-US" sz="3200" dirty="0">
                <a:effectLst/>
                <a:latin typeface="Calibri" panose="020F0502020204030204" pitchFamily="34" charset="0"/>
              </a:rPr>
              <a:t>Perceiving then that they were about to come and take him by force to make him king, Jesus withdrew again to the mountain by himself.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Jn 6:14-15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404004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CC14-6D6E-E744-180B-C36E42E4D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8FF991-D445-F173-E44D-41418B94E830}"/>
              </a:ext>
            </a:extLst>
          </p:cNvPr>
          <p:cNvSpPr txBox="1"/>
          <p:nvPr/>
        </p:nvSpPr>
        <p:spPr>
          <a:xfrm>
            <a:off x="-17721" y="839386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God wanted them to experience a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Savior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!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3:16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3FB02C9F-DE8A-F6B9-9172-758269BD25A4}"/>
              </a:ext>
            </a:extLst>
          </p:cNvPr>
          <p:cNvSpPr/>
          <p:nvPr/>
        </p:nvSpPr>
        <p:spPr>
          <a:xfrm>
            <a:off x="838200" y="60500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24DA6C-4BD1-5C50-801E-1B817CD4B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05200"/>
            <a:ext cx="86868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For God so loved the world, that he gave his only Son, that whoever believes in him should not perish but have eternal life.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3200" dirty="0">
                <a:effectLst/>
                <a:latin typeface="Calibri" panose="020F0502020204030204" pitchFamily="34" charset="0"/>
              </a:rPr>
              <a:t>For God did not send his Son into the world to condemn the world, but in order that the world might be saved through him.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Jn 3:16-17</a:t>
            </a:r>
            <a:endParaRPr lang="en-US" sz="28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087D2-BF19-7FCB-20D0-0BCE17E7AA6F}"/>
              </a:ext>
            </a:extLst>
          </p:cNvPr>
          <p:cNvSpPr txBox="1"/>
          <p:nvPr/>
        </p:nvSpPr>
        <p:spPr>
          <a:xfrm>
            <a:off x="-17721" y="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Contrast:</a:t>
            </a:r>
            <a:endParaRPr lang="en-US" sz="4800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2217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242300-0D87-F31E-4B50-79028030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740"/>
            <a:ext cx="9144000" cy="6754519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65C25DCA-6B9C-2395-5C87-E09CD964C9F6}"/>
              </a:ext>
            </a:extLst>
          </p:cNvPr>
          <p:cNvSpPr/>
          <p:nvPr/>
        </p:nvSpPr>
        <p:spPr>
          <a:xfrm>
            <a:off x="7010400" y="381000"/>
            <a:ext cx="1371600" cy="1066800"/>
          </a:xfrm>
          <a:prstGeom prst="downArrow">
            <a:avLst/>
          </a:prstGeom>
          <a:noFill/>
          <a:ln w="1143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2A9B0DF-B2AA-4EC0-3DBF-E53D2EC1A212}"/>
              </a:ext>
            </a:extLst>
          </p:cNvPr>
          <p:cNvSpPr/>
          <p:nvPr/>
        </p:nvSpPr>
        <p:spPr>
          <a:xfrm rot="10800000">
            <a:off x="228600" y="5334000"/>
            <a:ext cx="1371600" cy="1143000"/>
          </a:xfrm>
          <a:prstGeom prst="downArrow">
            <a:avLst/>
          </a:prstGeom>
          <a:noFill/>
          <a:ln w="1143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49EF27-5CAE-E2AE-6342-F1E60322142E}"/>
              </a:ext>
            </a:extLst>
          </p:cNvPr>
          <p:cNvSpPr/>
          <p:nvPr/>
        </p:nvSpPr>
        <p:spPr>
          <a:xfrm>
            <a:off x="1600200" y="2209800"/>
            <a:ext cx="1219200" cy="7620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5E50109-06D5-45C0-9246-8DC0C290A6A2}"/>
              </a:ext>
            </a:extLst>
          </p:cNvPr>
          <p:cNvSpPr/>
          <p:nvPr/>
        </p:nvSpPr>
        <p:spPr>
          <a:xfrm>
            <a:off x="2133600" y="1066800"/>
            <a:ext cx="1524000" cy="7620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87136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17709</TotalTime>
  <Words>570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872</cp:revision>
  <cp:lastPrinted>2022-10-02T13:03:38Z</cp:lastPrinted>
  <dcterms:created xsi:type="dcterms:W3CDTF">2020-07-19T11:17:55Z</dcterms:created>
  <dcterms:modified xsi:type="dcterms:W3CDTF">2025-06-15T11:36:09Z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