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2"/>
  </p:notesMasterIdLst>
  <p:handoutMasterIdLst>
    <p:handoutMasterId r:id="rId13"/>
  </p:handoutMasterIdLst>
  <p:sldIdLst>
    <p:sldId id="8251" r:id="rId5"/>
    <p:sldId id="8292" r:id="rId6"/>
    <p:sldId id="8299" r:id="rId7"/>
    <p:sldId id="8294" r:id="rId8"/>
    <p:sldId id="8296" r:id="rId9"/>
    <p:sldId id="8297" r:id="rId10"/>
    <p:sldId id="8298" r:id="rId1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  <a:srgbClr val="3E0000"/>
    <a:srgbClr val="CC0000"/>
    <a:srgbClr val="0033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89803" autoAdjust="0"/>
  </p:normalViewPr>
  <p:slideViewPr>
    <p:cSldViewPr showGuides="1">
      <p:cViewPr varScale="1">
        <p:scale>
          <a:sx n="93" d="100"/>
          <a:sy n="93" d="100"/>
        </p:scale>
        <p:origin x="2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 and a dog&#10;&#10;Description automatically generated">
            <a:extLst>
              <a:ext uri="{FF2B5EF4-FFF2-40B4-BE49-F238E27FC236}">
                <a16:creationId xmlns:a16="http://schemas.microsoft.com/office/drawing/2014/main" id="{4E9EBF4B-4CF0-0169-8B56-B377B5003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2" y="12032"/>
            <a:ext cx="4572000" cy="685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49" y="3292039"/>
            <a:ext cx="3028951" cy="1279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/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Lk 2:1-14</a:t>
            </a:r>
          </a:p>
          <a:p>
            <a:pPr marL="0" marR="0" indent="0"/>
            <a:r>
              <a:rPr lang="en-US" sz="2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Lk 1:5-25, 39-56</a:t>
            </a:r>
          </a:p>
          <a:p>
            <a:pPr marL="0" marR="0" indent="0"/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Mal 3:1-4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 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7" y="5892751"/>
            <a:ext cx="45339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12/8/24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9" y="53017"/>
            <a:ext cx="4533904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cs typeface="Arial" panose="020B0604020202020204" pitchFamily="34" charset="0"/>
              </a:rPr>
              <a:t>Children’s Christmas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i="1" dirty="0">
                <a:cs typeface="Arial" panose="020B0604020202020204" pitchFamily="34" charset="0"/>
              </a:rPr>
              <a:t>A Charlie Brown Christmas</a:t>
            </a:r>
          </a:p>
        </p:txBody>
      </p:sp>
    </p:spTree>
    <p:extLst>
      <p:ext uri="{BB962C8B-B14F-4D97-AF65-F5344CB8AC3E}">
        <p14:creationId xmlns:p14="http://schemas.microsoft.com/office/powerpoint/2010/main" val="2019397060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holding a baby&#10;&#10;Description automatically generated">
            <a:extLst>
              <a:ext uri="{FF2B5EF4-FFF2-40B4-BE49-F238E27FC236}">
                <a16:creationId xmlns:a16="http://schemas.microsoft.com/office/drawing/2014/main" id="{3DA17C63-8F07-DE83-8C7F-5EEAB7C7C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05" y="0"/>
            <a:ext cx="656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89840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A7AC1E-704F-9A35-BA9F-6DE8661269D2}"/>
              </a:ext>
            </a:extLst>
          </p:cNvPr>
          <p:cNvSpPr txBox="1"/>
          <p:nvPr/>
        </p:nvSpPr>
        <p:spPr>
          <a:xfrm>
            <a:off x="342900" y="685800"/>
            <a:ext cx="8458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var(--18244871)"/>
              </a:rPr>
              <a:t>Christmas Pictures</a:t>
            </a:r>
            <a:endParaRPr lang="en-US" sz="5400" b="1" i="0" dirty="0">
              <a:solidFill>
                <a:srgbClr val="FF0000"/>
              </a:solidFill>
              <a:effectLst/>
              <a:latin typeface="var(--18244871)"/>
            </a:endParaRPr>
          </a:p>
          <a:p>
            <a:pPr algn="l"/>
            <a:endParaRPr lang="en-US" sz="1000" b="1" dirty="0">
              <a:solidFill>
                <a:srgbClr val="FF0000"/>
              </a:solidFill>
              <a:latin typeface="var(--18244871)"/>
            </a:endParaRPr>
          </a:p>
        </p:txBody>
      </p:sp>
    </p:spTree>
    <p:extLst>
      <p:ext uri="{BB962C8B-B14F-4D97-AF65-F5344CB8AC3E}">
        <p14:creationId xmlns:p14="http://schemas.microsoft.com/office/powerpoint/2010/main" val="3513008353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0FDDD6-FD9C-A7A4-9090-CA4EED06B9D5}"/>
              </a:ext>
            </a:extLst>
          </p:cNvPr>
          <p:cNvSpPr txBox="1"/>
          <p:nvPr/>
        </p:nvSpPr>
        <p:spPr>
          <a:xfrm>
            <a:off x="342900" y="685800"/>
            <a:ext cx="84582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0" dirty="0">
                <a:solidFill>
                  <a:srgbClr val="001236"/>
                </a:solidFill>
                <a:effectLst/>
                <a:latin typeface="var(--18244871)"/>
              </a:rPr>
              <a:t>Silent Night Verse 1</a:t>
            </a:r>
          </a:p>
          <a:p>
            <a:pPr algn="l"/>
            <a:endParaRPr lang="en-US" sz="1000" b="1" dirty="0">
              <a:latin typeface="var(--18244871)"/>
            </a:endParaRPr>
          </a:p>
          <a:p>
            <a:pPr algn="l"/>
            <a:endParaRPr lang="en-US" sz="1000" b="1" dirty="0">
              <a:latin typeface="var(--18244871)"/>
            </a:endParaRPr>
          </a:p>
          <a:p>
            <a:pPr algn="l"/>
            <a:r>
              <a:rPr lang="en-US" sz="4400" b="1" i="0" dirty="0">
                <a:effectLst/>
                <a:latin typeface="var(--18244871)"/>
              </a:rPr>
              <a:t>Silent night holy night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All is calm all is bright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Round yon virgin mother and Child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Holy Infant so tender and mild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Sleep in heavenly peace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Sleep in heavenly peace</a:t>
            </a:r>
          </a:p>
        </p:txBody>
      </p:sp>
    </p:spTree>
    <p:extLst>
      <p:ext uri="{BB962C8B-B14F-4D97-AF65-F5344CB8AC3E}">
        <p14:creationId xmlns:p14="http://schemas.microsoft.com/office/powerpoint/2010/main" val="2457128880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9BB8E-AAF9-1212-DD6B-8FE0FD11C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7D4B1E-393A-A727-36F0-0FDEE9EB62E7}"/>
              </a:ext>
            </a:extLst>
          </p:cNvPr>
          <p:cNvSpPr txBox="1"/>
          <p:nvPr/>
        </p:nvSpPr>
        <p:spPr>
          <a:xfrm>
            <a:off x="342900" y="685800"/>
            <a:ext cx="84582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0" dirty="0">
                <a:solidFill>
                  <a:srgbClr val="001236"/>
                </a:solidFill>
                <a:effectLst/>
                <a:latin typeface="var(--18244871)"/>
              </a:rPr>
              <a:t>Silent Night Verse 2</a:t>
            </a:r>
          </a:p>
          <a:p>
            <a:pPr algn="l"/>
            <a:endParaRPr lang="en-US" sz="1000" b="1" dirty="0">
              <a:latin typeface="var(--18244871)"/>
            </a:endParaRPr>
          </a:p>
          <a:p>
            <a:pPr algn="l"/>
            <a:endParaRPr lang="en-US" sz="1000" b="1" dirty="0">
              <a:latin typeface="var(--18244871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r(--18244871)"/>
                <a:ea typeface="+mn-ea"/>
                <a:cs typeface="+mn-cs"/>
              </a:rPr>
              <a:t>Silent night Holy night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r(--18244871)"/>
                <a:ea typeface="+mn-ea"/>
                <a:cs typeface="+mn-cs"/>
              </a:rPr>
              <a:t>Shepherds quake at the sight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r(--18244871)"/>
                <a:ea typeface="+mn-ea"/>
                <a:cs typeface="+mn-cs"/>
              </a:rPr>
              <a:t>Glory streams from heaven afar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r(--18244871)"/>
                <a:ea typeface="+mn-ea"/>
                <a:cs typeface="+mn-cs"/>
              </a:rPr>
              <a:t>Heavenly hosts sing alleluia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r(--18244871)"/>
                <a:ea typeface="+mn-ea"/>
                <a:cs typeface="+mn-cs"/>
              </a:rPr>
              <a:t>Christ the Savior is born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r(--18244871)"/>
                <a:ea typeface="+mn-ea"/>
                <a:cs typeface="+mn-cs"/>
              </a:rPr>
              <a:t>Christ the Savior is born</a:t>
            </a:r>
          </a:p>
        </p:txBody>
      </p:sp>
    </p:spTree>
    <p:extLst>
      <p:ext uri="{BB962C8B-B14F-4D97-AF65-F5344CB8AC3E}">
        <p14:creationId xmlns:p14="http://schemas.microsoft.com/office/powerpoint/2010/main" val="210920283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C54AC-994E-E453-60FD-F09BAF142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C47C9A-2A7B-1548-450C-D970A73F1D58}"/>
              </a:ext>
            </a:extLst>
          </p:cNvPr>
          <p:cNvSpPr txBox="1"/>
          <p:nvPr/>
        </p:nvSpPr>
        <p:spPr>
          <a:xfrm>
            <a:off x="342900" y="685800"/>
            <a:ext cx="84582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0" dirty="0">
                <a:solidFill>
                  <a:srgbClr val="001236"/>
                </a:solidFill>
                <a:effectLst/>
                <a:latin typeface="var(--18244871)"/>
              </a:rPr>
              <a:t>Silent Night Verse 3</a:t>
            </a:r>
          </a:p>
          <a:p>
            <a:pPr algn="l"/>
            <a:endParaRPr lang="en-US" sz="1000" b="1" dirty="0">
              <a:latin typeface="var(--18244871)"/>
            </a:endParaRPr>
          </a:p>
          <a:p>
            <a:pPr algn="l"/>
            <a:endParaRPr lang="en-US" sz="1000" b="1" dirty="0">
              <a:latin typeface="var(--18244871)"/>
            </a:endParaRPr>
          </a:p>
          <a:p>
            <a:pPr algn="l"/>
            <a:r>
              <a:rPr lang="en-US" sz="4400" b="1" i="0" dirty="0">
                <a:effectLst/>
                <a:latin typeface="var(--18244871)"/>
              </a:rPr>
              <a:t>Silent night holy night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Son of God love's pure light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Radiant beams from Thy holy face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With the dawn of redeeming grace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Jesus Lord at Thy birth</a:t>
            </a:r>
          </a:p>
          <a:p>
            <a:pPr algn="l"/>
            <a:r>
              <a:rPr lang="en-US" sz="4400" b="1" i="0" dirty="0">
                <a:effectLst/>
                <a:latin typeface="var(--18244871)"/>
              </a:rPr>
              <a:t>Jesus Lord at Thy birth</a:t>
            </a:r>
          </a:p>
        </p:txBody>
      </p:sp>
    </p:spTree>
    <p:extLst>
      <p:ext uri="{BB962C8B-B14F-4D97-AF65-F5344CB8AC3E}">
        <p14:creationId xmlns:p14="http://schemas.microsoft.com/office/powerpoint/2010/main" val="2563975733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holding a present&#10;&#10;Description automatically generated">
            <a:extLst>
              <a:ext uri="{FF2B5EF4-FFF2-40B4-BE49-F238E27FC236}">
                <a16:creationId xmlns:a16="http://schemas.microsoft.com/office/drawing/2014/main" id="{5EE00F5E-F086-92A6-5CD6-F833587CB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7" y="1143000"/>
            <a:ext cx="866716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2553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16340</TotalTime>
  <Words>120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var(--18244871)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830</cp:revision>
  <cp:lastPrinted>2022-10-02T13:03:38Z</cp:lastPrinted>
  <dcterms:created xsi:type="dcterms:W3CDTF">2020-07-19T11:17:55Z</dcterms:created>
  <dcterms:modified xsi:type="dcterms:W3CDTF">2024-12-08T13:49:39Z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