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93" r:id="rId4"/>
  </p:sldMasterIdLst>
  <p:notesMasterIdLst>
    <p:notesMasterId r:id="rId23"/>
  </p:notesMasterIdLst>
  <p:handoutMasterIdLst>
    <p:handoutMasterId r:id="rId24"/>
  </p:handoutMasterIdLst>
  <p:sldIdLst>
    <p:sldId id="7906" r:id="rId5"/>
    <p:sldId id="8097" r:id="rId6"/>
    <p:sldId id="8098" r:id="rId7"/>
    <p:sldId id="8116" r:id="rId8"/>
    <p:sldId id="8140" r:id="rId9"/>
    <p:sldId id="8125" r:id="rId10"/>
    <p:sldId id="8143" r:id="rId11"/>
    <p:sldId id="8127" r:id="rId12"/>
    <p:sldId id="8133" r:id="rId13"/>
    <p:sldId id="8148" r:id="rId14"/>
    <p:sldId id="8132" r:id="rId15"/>
    <p:sldId id="8154" r:id="rId16"/>
    <p:sldId id="8155" r:id="rId17"/>
    <p:sldId id="8150" r:id="rId18"/>
    <p:sldId id="8135" r:id="rId19"/>
    <p:sldId id="8136" r:id="rId20"/>
    <p:sldId id="8152" r:id="rId21"/>
    <p:sldId id="8153" r:id="rId22"/>
  </p:sldIdLst>
  <p:sldSz cx="9144000" cy="6858000" type="screen4x3"/>
  <p:notesSz cx="7010400" cy="92964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userDrawn="1">
          <p15:clr>
            <a:srgbClr val="A4A3A4"/>
          </p15:clr>
        </p15:guide>
        <p15:guide id="2" pos="2208"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E0000"/>
    <a:srgbClr val="001236"/>
    <a:srgbClr val="003300"/>
    <a:srgbClr val="CC0000"/>
    <a:srgbClr val="4C0000"/>
    <a:srgbClr val="200F51"/>
    <a:srgbClr val="800000"/>
    <a:srgbClr val="140A52"/>
    <a:srgbClr val="000510"/>
    <a:srgbClr val="3C283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897" autoAdjust="0"/>
    <p:restoredTop sz="89803" autoAdjust="0"/>
  </p:normalViewPr>
  <p:slideViewPr>
    <p:cSldViewPr showGuides="1">
      <p:cViewPr>
        <p:scale>
          <a:sx n="50" d="100"/>
          <a:sy n="50" d="100"/>
        </p:scale>
        <p:origin x="1740" y="22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2382"/>
    </p:cViewPr>
  </p:sorterViewPr>
  <p:notesViewPr>
    <p:cSldViewPr showGuides="1">
      <p:cViewPr varScale="1">
        <p:scale>
          <a:sx n="55" d="100"/>
          <a:sy n="55" d="100"/>
        </p:scale>
        <p:origin x="2772" y="84"/>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handoutMaster" Target="handoutMasters/handout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6888" cy="465138"/>
          </a:xfrm>
          <a:prstGeom prst="rect">
            <a:avLst/>
          </a:prstGeom>
        </p:spPr>
        <p:txBody>
          <a:bodyPr vert="horz" lIns="93174" tIns="46588" rIns="93174" bIns="46588" rtlCol="0"/>
          <a:lstStyle>
            <a:lvl1pPr algn="l" eaLnBrk="1" fontAlgn="auto" hangingPunct="1">
              <a:spcBef>
                <a:spcPts val="0"/>
              </a:spcBef>
              <a:spcAft>
                <a:spcPts val="0"/>
              </a:spcAft>
              <a:defRPr sz="1200" dirty="0">
                <a:latin typeface="+mn-lt"/>
              </a:defRPr>
            </a:lvl1pPr>
          </a:lstStyle>
          <a:p>
            <a:pPr>
              <a:defRPr/>
            </a:pPr>
            <a:endParaRPr lang="en-US" dirty="0"/>
          </a:p>
        </p:txBody>
      </p:sp>
      <p:sp>
        <p:nvSpPr>
          <p:cNvPr id="3" name="Date Placeholder 2"/>
          <p:cNvSpPr>
            <a:spLocks noGrp="1"/>
          </p:cNvSpPr>
          <p:nvPr>
            <p:ph type="dt" sz="quarter" idx="1"/>
          </p:nvPr>
        </p:nvSpPr>
        <p:spPr>
          <a:xfrm>
            <a:off x="3971926" y="0"/>
            <a:ext cx="3036888" cy="465138"/>
          </a:xfrm>
          <a:prstGeom prst="rect">
            <a:avLst/>
          </a:prstGeom>
        </p:spPr>
        <p:txBody>
          <a:bodyPr vert="horz" lIns="93174" tIns="46588" rIns="93174" bIns="46588" rtlCol="0"/>
          <a:lstStyle>
            <a:lvl1pPr algn="r" eaLnBrk="1" fontAlgn="auto" hangingPunct="1">
              <a:spcBef>
                <a:spcPts val="0"/>
              </a:spcBef>
              <a:spcAft>
                <a:spcPts val="0"/>
              </a:spcAft>
              <a:defRPr sz="1200">
                <a:latin typeface="+mn-lt"/>
              </a:defRPr>
            </a:lvl1pPr>
          </a:lstStyle>
          <a:p>
            <a:pPr>
              <a:defRPr/>
            </a:pPr>
            <a:fld id="{E4AA96D6-9668-4899-AAD5-4140F4AFEE62}" type="datetimeFigureOut">
              <a:rPr lang="en-US"/>
              <a:pPr>
                <a:defRPr/>
              </a:pPr>
              <a:t>9/15/2024</a:t>
            </a:fld>
            <a:endParaRPr lang="en-US" dirty="0"/>
          </a:p>
        </p:txBody>
      </p:sp>
      <p:sp>
        <p:nvSpPr>
          <p:cNvPr id="4" name="Footer Placeholder 3"/>
          <p:cNvSpPr>
            <a:spLocks noGrp="1"/>
          </p:cNvSpPr>
          <p:nvPr>
            <p:ph type="ftr" sz="quarter" idx="2"/>
          </p:nvPr>
        </p:nvSpPr>
        <p:spPr>
          <a:xfrm>
            <a:off x="1" y="8829675"/>
            <a:ext cx="3036888" cy="465138"/>
          </a:xfrm>
          <a:prstGeom prst="rect">
            <a:avLst/>
          </a:prstGeom>
        </p:spPr>
        <p:txBody>
          <a:bodyPr vert="horz" lIns="93174" tIns="46588" rIns="93174" bIns="46588" rtlCol="0" anchor="b"/>
          <a:lstStyle>
            <a:lvl1pPr algn="l" eaLnBrk="1" fontAlgn="auto" hangingPunct="1">
              <a:spcBef>
                <a:spcPts val="0"/>
              </a:spcBef>
              <a:spcAft>
                <a:spcPts val="0"/>
              </a:spcAft>
              <a:defRPr sz="1200" dirty="0">
                <a:latin typeface="+mn-lt"/>
              </a:defRPr>
            </a:lvl1pPr>
          </a:lstStyle>
          <a:p>
            <a:pPr>
              <a:defRPr/>
            </a:pPr>
            <a:endParaRPr lang="en-US" dirty="0"/>
          </a:p>
        </p:txBody>
      </p:sp>
      <p:sp>
        <p:nvSpPr>
          <p:cNvPr id="5" name="Slide Number Placeholder 4"/>
          <p:cNvSpPr>
            <a:spLocks noGrp="1"/>
          </p:cNvSpPr>
          <p:nvPr>
            <p:ph type="sldNum" sz="quarter" idx="3"/>
          </p:nvPr>
        </p:nvSpPr>
        <p:spPr>
          <a:xfrm>
            <a:off x="3971926" y="8829675"/>
            <a:ext cx="3036888" cy="465138"/>
          </a:xfrm>
          <a:prstGeom prst="rect">
            <a:avLst/>
          </a:prstGeom>
        </p:spPr>
        <p:txBody>
          <a:bodyPr vert="horz" lIns="93174" tIns="46588" rIns="93174" bIns="46588" rtlCol="0" anchor="b"/>
          <a:lstStyle>
            <a:lvl1pPr algn="r" eaLnBrk="1" fontAlgn="auto" hangingPunct="1">
              <a:spcBef>
                <a:spcPts val="0"/>
              </a:spcBef>
              <a:spcAft>
                <a:spcPts val="0"/>
              </a:spcAft>
              <a:defRPr sz="1200">
                <a:latin typeface="+mn-lt"/>
              </a:defRPr>
            </a:lvl1pPr>
          </a:lstStyle>
          <a:p>
            <a:pPr>
              <a:defRPr/>
            </a:pPr>
            <a:fld id="{C3A26895-C2E3-4028-89DB-B12CFB31EDB6}" type="slidenum">
              <a:rPr lang="en-US"/>
              <a:pPr>
                <a:defRPr/>
              </a:pPr>
              <a:t>‹#›</a:t>
            </a:fld>
            <a:endParaRPr 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6888" cy="465138"/>
          </a:xfrm>
          <a:prstGeom prst="rect">
            <a:avLst/>
          </a:prstGeom>
        </p:spPr>
        <p:txBody>
          <a:bodyPr vert="horz" lIns="93548" tIns="46774" rIns="93548" bIns="46774" rtlCol="0"/>
          <a:lstStyle>
            <a:lvl1pPr algn="l" eaLnBrk="1" hangingPunct="1">
              <a:defRPr sz="1200" dirty="0">
                <a:latin typeface="Arial" charset="0"/>
              </a:defRPr>
            </a:lvl1pPr>
          </a:lstStyle>
          <a:p>
            <a:pPr>
              <a:defRPr/>
            </a:pPr>
            <a:endParaRPr lang="en-US" dirty="0"/>
          </a:p>
        </p:txBody>
      </p:sp>
      <p:sp>
        <p:nvSpPr>
          <p:cNvPr id="3" name="Date Placeholder 2"/>
          <p:cNvSpPr>
            <a:spLocks noGrp="1"/>
          </p:cNvSpPr>
          <p:nvPr>
            <p:ph type="dt" idx="1"/>
          </p:nvPr>
        </p:nvSpPr>
        <p:spPr>
          <a:xfrm>
            <a:off x="3971926" y="0"/>
            <a:ext cx="3036888" cy="465138"/>
          </a:xfrm>
          <a:prstGeom prst="rect">
            <a:avLst/>
          </a:prstGeom>
        </p:spPr>
        <p:txBody>
          <a:bodyPr vert="horz" lIns="93548" tIns="46774" rIns="93548" bIns="46774" rtlCol="0"/>
          <a:lstStyle>
            <a:lvl1pPr algn="r" eaLnBrk="1" hangingPunct="1">
              <a:defRPr sz="1200">
                <a:latin typeface="Arial" charset="0"/>
              </a:defRPr>
            </a:lvl1pPr>
          </a:lstStyle>
          <a:p>
            <a:pPr>
              <a:defRPr/>
            </a:pPr>
            <a:fld id="{27078B37-2A58-4AB2-90F7-D39C0570B202}" type="datetimeFigureOut">
              <a:rPr lang="en-US"/>
              <a:pPr>
                <a:defRPr/>
              </a:pPr>
              <a:t>9/15/2024</a:t>
            </a:fld>
            <a:endParaRPr lang="en-US" dirty="0"/>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548" tIns="46774" rIns="93548" bIns="46774" rtlCol="0" anchor="ctr"/>
          <a:lstStyle/>
          <a:p>
            <a:pPr lvl="0"/>
            <a:endParaRPr lang="en-US" noProof="0" dirty="0"/>
          </a:p>
        </p:txBody>
      </p:sp>
      <p:sp>
        <p:nvSpPr>
          <p:cNvPr id="5" name="Notes Placeholder 4"/>
          <p:cNvSpPr>
            <a:spLocks noGrp="1"/>
          </p:cNvSpPr>
          <p:nvPr>
            <p:ph type="body" sz="quarter" idx="3"/>
          </p:nvPr>
        </p:nvSpPr>
        <p:spPr>
          <a:xfrm>
            <a:off x="701675" y="4416427"/>
            <a:ext cx="5607050" cy="4183063"/>
          </a:xfrm>
          <a:prstGeom prst="rect">
            <a:avLst/>
          </a:prstGeom>
        </p:spPr>
        <p:txBody>
          <a:bodyPr vert="horz" lIns="93548" tIns="46774" rIns="93548" bIns="46774"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1" y="8829675"/>
            <a:ext cx="3036888" cy="465138"/>
          </a:xfrm>
          <a:prstGeom prst="rect">
            <a:avLst/>
          </a:prstGeom>
        </p:spPr>
        <p:txBody>
          <a:bodyPr vert="horz" lIns="93548" tIns="46774" rIns="93548" bIns="46774" rtlCol="0" anchor="b"/>
          <a:lstStyle>
            <a:lvl1pPr algn="l" eaLnBrk="1" hangingPunct="1">
              <a:defRPr sz="1200" dirty="0">
                <a:latin typeface="Arial" charset="0"/>
              </a:defRPr>
            </a:lvl1pPr>
          </a:lstStyle>
          <a:p>
            <a:pPr>
              <a:defRPr/>
            </a:pPr>
            <a:endParaRPr lang="en-US" dirty="0"/>
          </a:p>
        </p:txBody>
      </p:sp>
      <p:sp>
        <p:nvSpPr>
          <p:cNvPr id="7" name="Slide Number Placeholder 6"/>
          <p:cNvSpPr>
            <a:spLocks noGrp="1"/>
          </p:cNvSpPr>
          <p:nvPr>
            <p:ph type="sldNum" sz="quarter" idx="5"/>
          </p:nvPr>
        </p:nvSpPr>
        <p:spPr>
          <a:xfrm>
            <a:off x="3971926" y="8829675"/>
            <a:ext cx="3036888" cy="465138"/>
          </a:xfrm>
          <a:prstGeom prst="rect">
            <a:avLst/>
          </a:prstGeom>
        </p:spPr>
        <p:txBody>
          <a:bodyPr vert="horz" lIns="93548" tIns="46774" rIns="93548" bIns="46774" rtlCol="0" anchor="b"/>
          <a:lstStyle>
            <a:lvl1pPr algn="r" eaLnBrk="1" hangingPunct="1">
              <a:defRPr sz="1200">
                <a:latin typeface="Arial" charset="0"/>
              </a:defRPr>
            </a:lvl1pPr>
          </a:lstStyle>
          <a:p>
            <a:pPr>
              <a:defRPr/>
            </a:pPr>
            <a:fld id="{8BE3DCCF-9315-40EC-AB5D-258771C66C64}" type="slidenum">
              <a:rPr lang="en-US"/>
              <a:pPr>
                <a:defRPr/>
              </a:pPr>
              <a:t>‹#›</a:t>
            </a:fld>
            <a:endParaRPr 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2383666C-802F-4392-A00E-98CEE425D6F9}" type="datetimeFigureOut">
              <a:rPr lang="en-US"/>
              <a:pPr>
                <a:defRPr/>
              </a:pPr>
              <a:t>9/15/2024</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3925D314-1835-409D-9EFD-58E955B29040}" type="slidenum">
              <a:rPr lang="en-US"/>
              <a:pPr>
                <a:defRPr/>
              </a:pPr>
              <a:t>‹#›</a:t>
            </a:fld>
            <a:endParaRPr lang="en-US" dirty="0"/>
          </a:p>
        </p:txBody>
      </p:sp>
    </p:spTree>
    <p:extLst>
      <p:ext uri="{BB962C8B-B14F-4D97-AF65-F5344CB8AC3E}">
        <p14:creationId xmlns:p14="http://schemas.microsoft.com/office/powerpoint/2010/main" val="2131622236"/>
      </p:ext>
    </p:extLst>
  </p:cSld>
  <p:clrMapOvr>
    <a:masterClrMapping/>
  </p:clrMapOvr>
  <p:transition spd="slow">
    <p:random/>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47DA05A5-5A0B-45FF-B89D-85BC8460AB0C}" type="datetimeFigureOut">
              <a:rPr lang="en-US"/>
              <a:pPr>
                <a:defRPr/>
              </a:pPr>
              <a:t>9/15/2024</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1DFD8002-CF1F-4096-9569-3573B982FB02}" type="slidenum">
              <a:rPr lang="en-US"/>
              <a:pPr>
                <a:defRPr/>
              </a:pPr>
              <a:t>‹#›</a:t>
            </a:fld>
            <a:endParaRPr lang="en-US" dirty="0"/>
          </a:p>
        </p:txBody>
      </p:sp>
    </p:spTree>
    <p:extLst>
      <p:ext uri="{BB962C8B-B14F-4D97-AF65-F5344CB8AC3E}">
        <p14:creationId xmlns:p14="http://schemas.microsoft.com/office/powerpoint/2010/main" val="947686743"/>
      </p:ext>
    </p:extLst>
  </p:cSld>
  <p:clrMapOvr>
    <a:masterClrMapping/>
  </p:clrMapOvr>
  <p:transition spd="slow">
    <p:random/>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E58BCD70-790B-4A11-9799-E88470345A93}" type="datetimeFigureOut">
              <a:rPr lang="en-US"/>
              <a:pPr>
                <a:defRPr/>
              </a:pPr>
              <a:t>9/15/2024</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65996E6A-4084-41FC-B2D9-CD53888D83D6}" type="slidenum">
              <a:rPr lang="en-US"/>
              <a:pPr>
                <a:defRPr/>
              </a:pPr>
              <a:t>‹#›</a:t>
            </a:fld>
            <a:endParaRPr lang="en-US" dirty="0"/>
          </a:p>
        </p:txBody>
      </p:sp>
    </p:spTree>
    <p:extLst>
      <p:ext uri="{BB962C8B-B14F-4D97-AF65-F5344CB8AC3E}">
        <p14:creationId xmlns:p14="http://schemas.microsoft.com/office/powerpoint/2010/main" val="1967377904"/>
      </p:ext>
    </p:extLst>
  </p:cSld>
  <p:clrMapOvr>
    <a:masterClrMapping/>
  </p:clrMapOvr>
  <p:transition spd="slow">
    <p:random/>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CFB44BCD-C835-4034-8505-224F441D54CB}" type="datetimeFigureOut">
              <a:rPr lang="en-US"/>
              <a:pPr>
                <a:defRPr/>
              </a:pPr>
              <a:t>9/15/2024</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088990BB-F777-40B5-BC28-2430EB8FBE66}" type="slidenum">
              <a:rPr lang="en-US"/>
              <a:pPr>
                <a:defRPr/>
              </a:pPr>
              <a:t>‹#›</a:t>
            </a:fld>
            <a:endParaRPr lang="en-US" dirty="0"/>
          </a:p>
        </p:txBody>
      </p:sp>
    </p:spTree>
    <p:extLst>
      <p:ext uri="{BB962C8B-B14F-4D97-AF65-F5344CB8AC3E}">
        <p14:creationId xmlns:p14="http://schemas.microsoft.com/office/powerpoint/2010/main" val="1008038741"/>
      </p:ext>
    </p:extLst>
  </p:cSld>
  <p:clrMapOvr>
    <a:masterClrMapping/>
  </p:clrMapOvr>
  <p:transition spd="slow">
    <p:random/>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F1BB4B57-825F-48E0-BF16-963E87FFE659}" type="datetimeFigureOut">
              <a:rPr lang="en-US"/>
              <a:pPr>
                <a:defRPr/>
              </a:pPr>
              <a:t>9/15/2024</a:t>
            </a:fld>
            <a:endParaRPr lang="en-US" dirty="0"/>
          </a:p>
        </p:txBody>
      </p:sp>
      <p:sp>
        <p:nvSpPr>
          <p:cNvPr id="8" name="Footer Placeholder 4"/>
          <p:cNvSpPr>
            <a:spLocks noGrp="1"/>
          </p:cNvSpPr>
          <p:nvPr>
            <p:ph type="ftr" sz="quarter" idx="11"/>
          </p:nvPr>
        </p:nvSpPr>
        <p:spPr/>
        <p:txBody>
          <a:bodyPr/>
          <a:lstStyle>
            <a:lvl1pPr>
              <a:defRPr/>
            </a:lvl1pPr>
          </a:lstStyle>
          <a:p>
            <a:pPr>
              <a:defRPr/>
            </a:pPr>
            <a:endParaRPr lang="en-US" dirty="0"/>
          </a:p>
        </p:txBody>
      </p:sp>
      <p:sp>
        <p:nvSpPr>
          <p:cNvPr id="9" name="Slide Number Placeholder 5"/>
          <p:cNvSpPr>
            <a:spLocks noGrp="1"/>
          </p:cNvSpPr>
          <p:nvPr>
            <p:ph type="sldNum" sz="quarter" idx="12"/>
          </p:nvPr>
        </p:nvSpPr>
        <p:spPr/>
        <p:txBody>
          <a:bodyPr/>
          <a:lstStyle>
            <a:lvl1pPr>
              <a:defRPr/>
            </a:lvl1pPr>
          </a:lstStyle>
          <a:p>
            <a:pPr>
              <a:defRPr/>
            </a:pPr>
            <a:fld id="{54E3616B-0542-4CE8-8DAE-BEAA6DB1B070}" type="slidenum">
              <a:rPr lang="en-US"/>
              <a:pPr>
                <a:defRPr/>
              </a:pPr>
              <a:t>‹#›</a:t>
            </a:fld>
            <a:endParaRPr lang="en-US" dirty="0"/>
          </a:p>
        </p:txBody>
      </p:sp>
    </p:spTree>
    <p:extLst>
      <p:ext uri="{BB962C8B-B14F-4D97-AF65-F5344CB8AC3E}">
        <p14:creationId xmlns:p14="http://schemas.microsoft.com/office/powerpoint/2010/main" val="3577869043"/>
      </p:ext>
    </p:extLst>
  </p:cSld>
  <p:clrMapOvr>
    <a:masterClrMapping/>
  </p:clrMapOvr>
  <p:transition spd="slow">
    <p:random/>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138B4DE8-5ED3-47D1-A32C-1E2E49221FE3}" type="datetimeFigureOut">
              <a:rPr lang="en-US"/>
              <a:pPr>
                <a:defRPr/>
              </a:pPr>
              <a:t>9/15/2024</a:t>
            </a:fld>
            <a:endParaRPr lang="en-US" dirty="0"/>
          </a:p>
        </p:txBody>
      </p:sp>
      <p:sp>
        <p:nvSpPr>
          <p:cNvPr id="4" name="Footer Placeholder 4"/>
          <p:cNvSpPr>
            <a:spLocks noGrp="1"/>
          </p:cNvSpPr>
          <p:nvPr>
            <p:ph type="ftr" sz="quarter" idx="11"/>
          </p:nvPr>
        </p:nvSpPr>
        <p:spPr/>
        <p:txBody>
          <a:bodyPr/>
          <a:lstStyle>
            <a:lvl1pPr>
              <a:defRPr/>
            </a:lvl1pPr>
          </a:lstStyle>
          <a:p>
            <a:pPr>
              <a:defRPr/>
            </a:pPr>
            <a:endParaRPr lang="en-US" dirty="0"/>
          </a:p>
        </p:txBody>
      </p:sp>
      <p:sp>
        <p:nvSpPr>
          <p:cNvPr id="5" name="Slide Number Placeholder 5"/>
          <p:cNvSpPr>
            <a:spLocks noGrp="1"/>
          </p:cNvSpPr>
          <p:nvPr>
            <p:ph type="sldNum" sz="quarter" idx="12"/>
          </p:nvPr>
        </p:nvSpPr>
        <p:spPr/>
        <p:txBody>
          <a:bodyPr/>
          <a:lstStyle>
            <a:lvl1pPr>
              <a:defRPr/>
            </a:lvl1pPr>
          </a:lstStyle>
          <a:p>
            <a:pPr>
              <a:defRPr/>
            </a:pPr>
            <a:fld id="{B8C5E01C-1404-4CAD-A550-550339EBA210}" type="slidenum">
              <a:rPr lang="en-US"/>
              <a:pPr>
                <a:defRPr/>
              </a:pPr>
              <a:t>‹#›</a:t>
            </a:fld>
            <a:endParaRPr lang="en-US" dirty="0"/>
          </a:p>
        </p:txBody>
      </p:sp>
    </p:spTree>
    <p:extLst>
      <p:ext uri="{BB962C8B-B14F-4D97-AF65-F5344CB8AC3E}">
        <p14:creationId xmlns:p14="http://schemas.microsoft.com/office/powerpoint/2010/main" val="1740798950"/>
      </p:ext>
    </p:extLst>
  </p:cSld>
  <p:clrMapOvr>
    <a:masterClrMapping/>
  </p:clrMapOvr>
  <p:transition spd="slow">
    <p:random/>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97F2399E-1BF0-477C-98CB-F873E9621757}" type="datetimeFigureOut">
              <a:rPr lang="en-US"/>
              <a:pPr>
                <a:defRPr/>
              </a:pPr>
              <a:t>9/15/2024</a:t>
            </a:fld>
            <a:endParaRPr lang="en-US" dirty="0"/>
          </a:p>
        </p:txBody>
      </p:sp>
      <p:sp>
        <p:nvSpPr>
          <p:cNvPr id="3" name="Footer Placeholder 4"/>
          <p:cNvSpPr>
            <a:spLocks noGrp="1"/>
          </p:cNvSpPr>
          <p:nvPr>
            <p:ph type="ftr" sz="quarter" idx="11"/>
          </p:nvPr>
        </p:nvSpPr>
        <p:spPr/>
        <p:txBody>
          <a:bodyPr/>
          <a:lstStyle>
            <a:lvl1pPr>
              <a:defRPr/>
            </a:lvl1pPr>
          </a:lstStyle>
          <a:p>
            <a:pPr>
              <a:defRPr/>
            </a:pPr>
            <a:endParaRPr lang="en-US" dirty="0"/>
          </a:p>
        </p:txBody>
      </p:sp>
      <p:sp>
        <p:nvSpPr>
          <p:cNvPr id="4" name="Slide Number Placeholder 5"/>
          <p:cNvSpPr>
            <a:spLocks noGrp="1"/>
          </p:cNvSpPr>
          <p:nvPr>
            <p:ph type="sldNum" sz="quarter" idx="12"/>
          </p:nvPr>
        </p:nvSpPr>
        <p:spPr/>
        <p:txBody>
          <a:bodyPr/>
          <a:lstStyle>
            <a:lvl1pPr>
              <a:defRPr/>
            </a:lvl1pPr>
          </a:lstStyle>
          <a:p>
            <a:pPr>
              <a:defRPr/>
            </a:pPr>
            <a:fld id="{2E9925CD-BC6B-42B2-A4BA-068E3A048892}" type="slidenum">
              <a:rPr lang="en-US"/>
              <a:pPr>
                <a:defRPr/>
              </a:pPr>
              <a:t>‹#›</a:t>
            </a:fld>
            <a:endParaRPr lang="en-US" dirty="0"/>
          </a:p>
        </p:txBody>
      </p:sp>
    </p:spTree>
    <p:extLst>
      <p:ext uri="{BB962C8B-B14F-4D97-AF65-F5344CB8AC3E}">
        <p14:creationId xmlns:p14="http://schemas.microsoft.com/office/powerpoint/2010/main" val="1904975980"/>
      </p:ext>
    </p:extLst>
  </p:cSld>
  <p:clrMapOvr>
    <a:masterClrMapping/>
  </p:clrMapOvr>
  <p:transition spd="slow">
    <p:random/>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8A62D4B8-E19B-4905-A097-CBAC17352F85}" type="datetimeFigureOut">
              <a:rPr lang="en-US"/>
              <a:pPr>
                <a:defRPr/>
              </a:pPr>
              <a:t>9/15/2024</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BCE95AD5-C483-4D69-8DAF-88F64E7D3184}" type="slidenum">
              <a:rPr lang="en-US"/>
              <a:pPr>
                <a:defRPr/>
              </a:pPr>
              <a:t>‹#›</a:t>
            </a:fld>
            <a:endParaRPr lang="en-US" dirty="0"/>
          </a:p>
        </p:txBody>
      </p:sp>
    </p:spTree>
    <p:extLst>
      <p:ext uri="{BB962C8B-B14F-4D97-AF65-F5344CB8AC3E}">
        <p14:creationId xmlns:p14="http://schemas.microsoft.com/office/powerpoint/2010/main" val="1262274109"/>
      </p:ext>
    </p:extLst>
  </p:cSld>
  <p:clrMapOvr>
    <a:masterClrMapping/>
  </p:clrMapOvr>
  <p:transition spd="slow">
    <p:random/>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p:cNvSpPr>
            <a:spLocks noGrp="1"/>
          </p:cNvSpPr>
          <p:nvPr>
            <p:ph type="pic" idx="1"/>
          </p:nvPr>
        </p:nvSpPr>
        <p:spPr>
          <a:xfrm>
            <a:off x="3887391" y="987426"/>
            <a:ext cx="4629150" cy="4873625"/>
          </a:xfrm>
        </p:spPr>
        <p:txBody>
          <a:bodyPr rtlCol="0">
            <a:normAutofit/>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en-US" noProof="0"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E0CFBABC-811A-43E2-95C0-925DF895F8CB}" type="datetimeFigureOut">
              <a:rPr lang="en-US"/>
              <a:pPr>
                <a:defRPr/>
              </a:pPr>
              <a:t>9/15/2024</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3367E973-7675-48A5-8C2D-5FC890CCEB84}" type="slidenum">
              <a:rPr lang="en-US"/>
              <a:pPr>
                <a:defRPr/>
              </a:pPr>
              <a:t>‹#›</a:t>
            </a:fld>
            <a:endParaRPr lang="en-US" dirty="0"/>
          </a:p>
        </p:txBody>
      </p:sp>
    </p:spTree>
    <p:extLst>
      <p:ext uri="{BB962C8B-B14F-4D97-AF65-F5344CB8AC3E}">
        <p14:creationId xmlns:p14="http://schemas.microsoft.com/office/powerpoint/2010/main" val="2804723466"/>
      </p:ext>
    </p:extLst>
  </p:cSld>
  <p:clrMapOvr>
    <a:masterClrMapping/>
  </p:clrMapOvr>
  <p:transition spd="slow">
    <p:random/>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C5173480-399F-476C-B408-5116C24F63C0}" type="datetimeFigureOut">
              <a:rPr lang="en-US"/>
              <a:pPr>
                <a:defRPr/>
              </a:pPr>
              <a:t>9/15/2024</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97337134-7EAC-4920-B564-C6A85EB01160}" type="slidenum">
              <a:rPr lang="en-US"/>
              <a:pPr>
                <a:defRPr/>
              </a:pPr>
              <a:t>‹#›</a:t>
            </a:fld>
            <a:endParaRPr lang="en-US" dirty="0"/>
          </a:p>
        </p:txBody>
      </p:sp>
    </p:spTree>
    <p:extLst>
      <p:ext uri="{BB962C8B-B14F-4D97-AF65-F5344CB8AC3E}">
        <p14:creationId xmlns:p14="http://schemas.microsoft.com/office/powerpoint/2010/main" val="687227958"/>
      </p:ext>
    </p:extLst>
  </p:cSld>
  <p:clrMapOvr>
    <a:masterClrMapping/>
  </p:clrMapOvr>
  <p:transition spd="slow">
    <p:random/>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03191E29-5936-4AE4-925D-188B0F8BBB7A}" type="datetimeFigureOut">
              <a:rPr lang="en-US"/>
              <a:pPr>
                <a:defRPr/>
              </a:pPr>
              <a:t>9/15/2024</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5A370B8F-34D3-4D31-94DD-F102750F5FA3}" type="slidenum">
              <a:rPr lang="en-US"/>
              <a:pPr>
                <a:defRPr/>
              </a:pPr>
              <a:t>‹#›</a:t>
            </a:fld>
            <a:endParaRPr lang="en-US" dirty="0"/>
          </a:p>
        </p:txBody>
      </p:sp>
    </p:spTree>
    <p:extLst>
      <p:ext uri="{BB962C8B-B14F-4D97-AF65-F5344CB8AC3E}">
        <p14:creationId xmlns:p14="http://schemas.microsoft.com/office/powerpoint/2010/main" val="287859853"/>
      </p:ext>
    </p:extLst>
  </p:cSld>
  <p:clrMapOvr>
    <a:masterClrMapping/>
  </p:clrMapOvr>
  <p:transition spd="slow">
    <p:random/>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628650" y="365125"/>
            <a:ext cx="78867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628650" y="1825625"/>
            <a:ext cx="78867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a:defRPr/>
            </a:pPr>
            <a:fld id="{1A9E0286-B1FA-453C-948A-193D5F62C066}" type="datetimeFigureOut">
              <a:rPr lang="en-US"/>
              <a:pPr>
                <a:defRPr/>
              </a:pPr>
              <a:t>9/15/2024</a:t>
            </a:fld>
            <a:endParaRPr lang="en-US" dirty="0"/>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900" dirty="0">
                <a:solidFill>
                  <a:schemeClr val="tx1">
                    <a:tint val="75000"/>
                  </a:schemeClr>
                </a:solidFill>
              </a:defRPr>
            </a:lvl1pPr>
          </a:lstStyle>
          <a:p>
            <a:pPr>
              <a:defRPr/>
            </a:pPr>
            <a:endParaRPr lang="en-US" dirty="0"/>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a:defRPr/>
            </a:pPr>
            <a:fld id="{00B2CDBA-08FD-4277-94DC-663BFDE2EF40}"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3894" r:id="rId1"/>
    <p:sldLayoutId id="2147483895" r:id="rId2"/>
    <p:sldLayoutId id="2147483896" r:id="rId3"/>
    <p:sldLayoutId id="2147483897" r:id="rId4"/>
    <p:sldLayoutId id="2147483898" r:id="rId5"/>
    <p:sldLayoutId id="2147483899" r:id="rId6"/>
    <p:sldLayoutId id="2147483900" r:id="rId7"/>
    <p:sldLayoutId id="2147483901" r:id="rId8"/>
    <p:sldLayoutId id="2147483902" r:id="rId9"/>
    <p:sldLayoutId id="2147483903" r:id="rId10"/>
    <p:sldLayoutId id="2147483904" r:id="rId11"/>
  </p:sldLayoutIdLst>
  <p:transition spd="slow">
    <p:random/>
  </p:transition>
  <p:txStyles>
    <p:titleStyle>
      <a:lvl1pPr algn="l" defTabSz="685800" rtl="0" eaLnBrk="0" fontAlgn="base" hangingPunct="0">
        <a:lnSpc>
          <a:spcPct val="90000"/>
        </a:lnSpc>
        <a:spcBef>
          <a:spcPct val="0"/>
        </a:spcBef>
        <a:spcAft>
          <a:spcPct val="0"/>
        </a:spcAft>
        <a:defRPr sz="3300" kern="1200">
          <a:solidFill>
            <a:schemeClr val="tx1"/>
          </a:solidFill>
          <a:latin typeface="+mj-lt"/>
          <a:ea typeface="+mj-ea"/>
          <a:cs typeface="+mj-cs"/>
        </a:defRPr>
      </a:lvl1pPr>
      <a:lvl2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2pPr>
      <a:lvl3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3pPr>
      <a:lvl4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4pPr>
      <a:lvl5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5pPr>
      <a:lvl6pPr marL="457200" algn="l" defTabSz="685800" rtl="0" fontAlgn="base">
        <a:lnSpc>
          <a:spcPct val="90000"/>
        </a:lnSpc>
        <a:spcBef>
          <a:spcPct val="0"/>
        </a:spcBef>
        <a:spcAft>
          <a:spcPct val="0"/>
        </a:spcAft>
        <a:defRPr sz="3300">
          <a:solidFill>
            <a:schemeClr val="tx1"/>
          </a:solidFill>
          <a:latin typeface="Calibri Light" panose="020F0302020204030204" pitchFamily="34" charset="0"/>
        </a:defRPr>
      </a:lvl6pPr>
      <a:lvl7pPr marL="914400" algn="l" defTabSz="685800" rtl="0" fontAlgn="base">
        <a:lnSpc>
          <a:spcPct val="90000"/>
        </a:lnSpc>
        <a:spcBef>
          <a:spcPct val="0"/>
        </a:spcBef>
        <a:spcAft>
          <a:spcPct val="0"/>
        </a:spcAft>
        <a:defRPr sz="3300">
          <a:solidFill>
            <a:schemeClr val="tx1"/>
          </a:solidFill>
          <a:latin typeface="Calibri Light" panose="020F0302020204030204" pitchFamily="34" charset="0"/>
        </a:defRPr>
      </a:lvl7pPr>
      <a:lvl8pPr marL="1371600" algn="l" defTabSz="685800" rtl="0" fontAlgn="base">
        <a:lnSpc>
          <a:spcPct val="90000"/>
        </a:lnSpc>
        <a:spcBef>
          <a:spcPct val="0"/>
        </a:spcBef>
        <a:spcAft>
          <a:spcPct val="0"/>
        </a:spcAft>
        <a:defRPr sz="3300">
          <a:solidFill>
            <a:schemeClr val="tx1"/>
          </a:solidFill>
          <a:latin typeface="Calibri Light" panose="020F0302020204030204" pitchFamily="34" charset="0"/>
        </a:defRPr>
      </a:lvl8pPr>
      <a:lvl9pPr marL="1828800" algn="l" defTabSz="685800" rtl="0" fontAlgn="base">
        <a:lnSpc>
          <a:spcPct val="90000"/>
        </a:lnSpc>
        <a:spcBef>
          <a:spcPct val="0"/>
        </a:spcBef>
        <a:spcAft>
          <a:spcPct val="0"/>
        </a:spcAft>
        <a:defRPr sz="3300">
          <a:solidFill>
            <a:schemeClr val="tx1"/>
          </a:solidFill>
          <a:latin typeface="Calibri Light" panose="020F0302020204030204" pitchFamily="34" charset="0"/>
        </a:defRPr>
      </a:lvl9pPr>
    </p:titleStyle>
    <p:bodyStyle>
      <a:lvl1pPr marL="171450" indent="-171450" algn="l" defTabSz="685800" rtl="0" eaLnBrk="0" fontAlgn="base" hangingPunct="0">
        <a:lnSpc>
          <a:spcPct val="90000"/>
        </a:lnSpc>
        <a:spcBef>
          <a:spcPts val="750"/>
        </a:spcBef>
        <a:spcAft>
          <a:spcPct val="0"/>
        </a:spcAft>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Arial" panose="020B0604020202020204" pitchFamily="34" charset="0"/>
        <a:buChar char="•"/>
        <a:defRPr kern="1200">
          <a:solidFill>
            <a:schemeClr val="tx1"/>
          </a:solidFill>
          <a:latin typeface="+mn-lt"/>
          <a:ea typeface="+mn-ea"/>
          <a:cs typeface="+mn-cs"/>
        </a:defRPr>
      </a:lvl2pPr>
      <a:lvl3pPr marL="857250" indent="-171450" algn="l" defTabSz="685800" rtl="0" eaLnBrk="0" fontAlgn="base" hangingPunct="0">
        <a:lnSpc>
          <a:spcPct val="90000"/>
        </a:lnSpc>
        <a:spcBef>
          <a:spcPts val="375"/>
        </a:spcBef>
        <a:spcAft>
          <a:spcPct val="0"/>
        </a:spcAft>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4pPr>
      <a:lvl5pPr marL="15430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9">
            <a:extLst>
              <a:ext uri="{FF2B5EF4-FFF2-40B4-BE49-F238E27FC236}">
                <a16:creationId xmlns:a16="http://schemas.microsoft.com/office/drawing/2014/main" id="{24B1FA3F-297D-4A44-AE86-106312FC88B2}"/>
              </a:ext>
            </a:extLst>
          </p:cNvPr>
          <p:cNvSpPr txBox="1">
            <a:spLocks noChangeArrowheads="1"/>
          </p:cNvSpPr>
          <p:nvPr/>
        </p:nvSpPr>
        <p:spPr bwMode="auto">
          <a:xfrm>
            <a:off x="307571" y="2119960"/>
            <a:ext cx="2895601" cy="2985440"/>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o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R="38100" eaLnBrk="1" hangingPunct="1">
              <a:lnSpc>
                <a:spcPct val="90000"/>
              </a:lnSpc>
              <a:spcBef>
                <a:spcPts val="0"/>
              </a:spcBef>
              <a:spcAft>
                <a:spcPts val="600"/>
              </a:spcAft>
            </a:pPr>
            <a:r>
              <a:rPr lang="en-US" sz="2800" b="1" kern="1400" dirty="0">
                <a:solidFill>
                  <a:srgbClr val="000000"/>
                </a:solidFill>
                <a:uFill>
                  <a:solidFill>
                    <a:srgbClr val="3E0000"/>
                  </a:solidFill>
                </a:uFill>
                <a:latin typeface="+mn-lt"/>
              </a:rPr>
              <a:t>Mt 13:1-9, 18-23</a:t>
            </a:r>
          </a:p>
          <a:p>
            <a:pPr marR="38100" eaLnBrk="1" hangingPunct="1">
              <a:lnSpc>
                <a:spcPct val="90000"/>
              </a:lnSpc>
              <a:spcBef>
                <a:spcPts val="0"/>
              </a:spcBef>
              <a:spcAft>
                <a:spcPts val="600"/>
              </a:spcAft>
            </a:pPr>
            <a:r>
              <a:rPr lang="en-US" sz="2800" b="1" kern="1400" dirty="0">
                <a:solidFill>
                  <a:srgbClr val="000000"/>
                </a:solidFill>
                <a:uFill>
                  <a:solidFill>
                    <a:srgbClr val="3E0000"/>
                  </a:solidFill>
                </a:uFill>
                <a:latin typeface="+mn-lt"/>
              </a:rPr>
              <a:t>Mk 4:1-20</a:t>
            </a:r>
          </a:p>
          <a:p>
            <a:pPr marR="38100" eaLnBrk="1" hangingPunct="1">
              <a:lnSpc>
                <a:spcPct val="90000"/>
              </a:lnSpc>
              <a:spcBef>
                <a:spcPts val="0"/>
              </a:spcBef>
              <a:spcAft>
                <a:spcPts val="600"/>
              </a:spcAft>
            </a:pPr>
            <a:r>
              <a:rPr lang="en-US" sz="2800" b="1" kern="1400" dirty="0">
                <a:solidFill>
                  <a:srgbClr val="000000"/>
                </a:solidFill>
                <a:uFill>
                  <a:solidFill>
                    <a:srgbClr val="3E0000"/>
                  </a:solidFill>
                </a:uFill>
                <a:latin typeface="+mn-lt"/>
              </a:rPr>
              <a:t>Lk 8:4-15</a:t>
            </a:r>
          </a:p>
          <a:p>
            <a:pPr marR="38100" eaLnBrk="1" hangingPunct="1">
              <a:lnSpc>
                <a:spcPct val="90000"/>
              </a:lnSpc>
              <a:spcBef>
                <a:spcPts val="0"/>
              </a:spcBef>
              <a:spcAft>
                <a:spcPts val="600"/>
              </a:spcAft>
            </a:pPr>
            <a:endParaRPr lang="en-US" sz="2800" b="1" kern="1400" dirty="0">
              <a:solidFill>
                <a:srgbClr val="000000"/>
              </a:solidFill>
              <a:uFill>
                <a:solidFill>
                  <a:srgbClr val="3E0000"/>
                </a:solidFill>
              </a:uFill>
              <a:latin typeface="+mn-lt"/>
            </a:endParaRPr>
          </a:p>
          <a:p>
            <a:pPr marR="38100" eaLnBrk="1" hangingPunct="1">
              <a:lnSpc>
                <a:spcPct val="90000"/>
              </a:lnSpc>
              <a:spcBef>
                <a:spcPts val="0"/>
              </a:spcBef>
              <a:spcAft>
                <a:spcPts val="600"/>
              </a:spcAft>
            </a:pPr>
            <a:endParaRPr lang="en-US" sz="2400" b="1" kern="1400" dirty="0">
              <a:solidFill>
                <a:srgbClr val="000000"/>
              </a:solidFill>
              <a:uFill>
                <a:solidFill>
                  <a:srgbClr val="3E0000"/>
                </a:solidFill>
              </a:uFill>
              <a:latin typeface="+mn-lt"/>
            </a:endParaRPr>
          </a:p>
        </p:txBody>
      </p:sp>
      <p:sp>
        <p:nvSpPr>
          <p:cNvPr id="7" name="TextBox 9">
            <a:extLst>
              <a:ext uri="{FF2B5EF4-FFF2-40B4-BE49-F238E27FC236}">
                <a16:creationId xmlns:a16="http://schemas.microsoft.com/office/drawing/2014/main" id="{23C9D88D-F381-4E93-BA44-7450CB572DBE}"/>
              </a:ext>
            </a:extLst>
          </p:cNvPr>
          <p:cNvSpPr txBox="1">
            <a:spLocks noChangeArrowheads="1"/>
          </p:cNvSpPr>
          <p:nvPr/>
        </p:nvSpPr>
        <p:spPr bwMode="auto">
          <a:xfrm>
            <a:off x="304800" y="6094588"/>
            <a:ext cx="23622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spcAft>
                <a:spcPts val="600"/>
              </a:spcAft>
            </a:pPr>
            <a:r>
              <a:rPr lang="en-US" altLang="en-US" sz="3600" b="1" i="1" dirty="0">
                <a:cs typeface="Arial" panose="020B0604020202020204" pitchFamily="34" charset="0"/>
              </a:rPr>
              <a:t>9/15/24</a:t>
            </a:r>
          </a:p>
        </p:txBody>
      </p:sp>
      <p:sp>
        <p:nvSpPr>
          <p:cNvPr id="9" name="TextBox 9">
            <a:extLst>
              <a:ext uri="{FF2B5EF4-FFF2-40B4-BE49-F238E27FC236}">
                <a16:creationId xmlns:a16="http://schemas.microsoft.com/office/drawing/2014/main" id="{99634F8D-3225-2DAA-C2B5-99E932A92FC8}"/>
              </a:ext>
            </a:extLst>
          </p:cNvPr>
          <p:cNvSpPr txBox="1">
            <a:spLocks noChangeArrowheads="1"/>
          </p:cNvSpPr>
          <p:nvPr/>
        </p:nvSpPr>
        <p:spPr bwMode="auto">
          <a:xfrm>
            <a:off x="0" y="117081"/>
            <a:ext cx="9143999" cy="14619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38100" indent="0" algn="ctr">
              <a:spcBef>
                <a:spcPts val="0"/>
              </a:spcBef>
              <a:spcAft>
                <a:spcPts val="600"/>
              </a:spcAft>
            </a:pPr>
            <a:r>
              <a:rPr lang="en-US" sz="4800" b="1" i="1" dirty="0">
                <a:cs typeface="Arial" panose="020B0604020202020204" pitchFamily="34" charset="0"/>
              </a:rPr>
              <a:t>The Sower and His Seed</a:t>
            </a:r>
          </a:p>
          <a:p>
            <a:pPr marL="0" marR="38100" indent="0" algn="ctr">
              <a:spcBef>
                <a:spcPts val="0"/>
              </a:spcBef>
              <a:spcAft>
                <a:spcPts val="600"/>
              </a:spcAft>
            </a:pPr>
            <a:r>
              <a:rPr lang="en-US" sz="3600" b="1" i="1" dirty="0">
                <a:cs typeface="Arial" panose="020B0604020202020204" pitchFamily="34" charset="0"/>
              </a:rPr>
              <a:t>A Soil Test</a:t>
            </a:r>
            <a:endParaRPr lang="en-US" sz="3600" i="1" dirty="0">
              <a:cs typeface="Arial" panose="020B0604020202020204" pitchFamily="34" charset="0"/>
            </a:endParaRPr>
          </a:p>
        </p:txBody>
      </p:sp>
      <p:pic>
        <p:nvPicPr>
          <p:cNvPr id="4" name="Picture 3" descr="A painting of a person in a boat&#10;&#10;Description automatically generated">
            <a:extLst>
              <a:ext uri="{FF2B5EF4-FFF2-40B4-BE49-F238E27FC236}">
                <a16:creationId xmlns:a16="http://schemas.microsoft.com/office/drawing/2014/main" id="{7E9C692A-723D-C4EF-9C88-DFE0AE82DB49}"/>
              </a:ext>
            </a:extLst>
          </p:cNvPr>
          <p:cNvPicPr>
            <a:picLocks noChangeAspect="1"/>
          </p:cNvPicPr>
          <p:nvPr/>
        </p:nvPicPr>
        <p:blipFill rotWithShape="1">
          <a:blip r:embed="rId2">
            <a:extLst>
              <a:ext uri="{28A0092B-C50C-407E-A947-70E740481C1C}">
                <a14:useLocalDpi xmlns:a14="http://schemas.microsoft.com/office/drawing/2010/main" val="0"/>
              </a:ext>
            </a:extLst>
          </a:blip>
          <a:srcRect l="3" r="42224"/>
          <a:stretch/>
        </p:blipFill>
        <p:spPr>
          <a:xfrm>
            <a:off x="3562003" y="1842961"/>
            <a:ext cx="5577840" cy="4997014"/>
          </a:xfrm>
          <a:prstGeom prst="rect">
            <a:avLst/>
          </a:prstGeom>
        </p:spPr>
      </p:pic>
    </p:spTree>
    <p:extLst>
      <p:ext uri="{BB962C8B-B14F-4D97-AF65-F5344CB8AC3E}">
        <p14:creationId xmlns:p14="http://schemas.microsoft.com/office/powerpoint/2010/main" val="288775651"/>
      </p:ext>
    </p:extLst>
  </p:cSld>
  <p:clrMapOvr>
    <a:masterClrMapping/>
  </p:clrMapOvr>
  <p:transition spd="slow">
    <p:random/>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F45E5B-E4C8-39A1-D841-9F8C302607BC}"/>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8DFF91A1-5DAD-BF75-CC7B-46EDCB688521}"/>
              </a:ext>
            </a:extLst>
          </p:cNvPr>
          <p:cNvSpPr txBox="1">
            <a:spLocks noChangeArrowheads="1"/>
          </p:cNvSpPr>
          <p:nvPr/>
        </p:nvSpPr>
        <p:spPr bwMode="auto">
          <a:xfrm>
            <a:off x="285750" y="28074"/>
            <a:ext cx="8572500" cy="6740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8229600" algn="r"/>
              </a:tabLst>
            </a:pPr>
            <a:r>
              <a:rPr lang="en-US" sz="3600" dirty="0">
                <a:latin typeface="+mn-lt"/>
              </a:rPr>
              <a:t>“Hear then the parable of the Sower: </a:t>
            </a:r>
            <a:r>
              <a:rPr lang="en-US" sz="3600" baseline="30000" dirty="0">
                <a:latin typeface="+mn-lt"/>
              </a:rPr>
              <a:t>19 </a:t>
            </a:r>
            <a:r>
              <a:rPr lang="en-US" sz="3600" dirty="0">
                <a:latin typeface="+mn-lt"/>
              </a:rPr>
              <a:t>When anyone hears the word of the kingdom and does not understand it, the evil one comes and snatches away what has been sown in his heart. This is what was sown along the path. </a:t>
            </a:r>
            <a:r>
              <a:rPr lang="en-US" sz="3600" baseline="30000" dirty="0">
                <a:latin typeface="+mn-lt"/>
              </a:rPr>
              <a:t>20 </a:t>
            </a:r>
            <a:r>
              <a:rPr lang="en-US" sz="3600" dirty="0">
                <a:latin typeface="+mn-lt"/>
              </a:rPr>
              <a:t>As for what was sown on rocky ground, this is the one who hears the word and immediately receives it with joy, </a:t>
            </a:r>
            <a:r>
              <a:rPr lang="en-US" sz="3600" baseline="30000" dirty="0">
                <a:latin typeface="+mn-lt"/>
              </a:rPr>
              <a:t>21 </a:t>
            </a:r>
            <a:r>
              <a:rPr lang="en-US" sz="3600" dirty="0">
                <a:latin typeface="+mn-lt"/>
              </a:rPr>
              <a:t>yet he has no root in himself, but endures for a while, and when tribulation or persecution arises on account of the word, immediately he falls away.”	</a:t>
            </a:r>
            <a:r>
              <a:rPr lang="en-US" sz="2800" b="1" dirty="0">
                <a:solidFill>
                  <a:prstClr val="black"/>
                </a:solidFill>
                <a:latin typeface="Calibri" panose="020F0502020204030204"/>
              </a:rPr>
              <a:t>Mt 13:18-21</a:t>
            </a:r>
            <a:endParaRPr lang="en-US" sz="2800" dirty="0">
              <a:latin typeface="+mn-lt"/>
            </a:endParaRPr>
          </a:p>
        </p:txBody>
      </p:sp>
    </p:spTree>
    <p:extLst>
      <p:ext uri="{BB962C8B-B14F-4D97-AF65-F5344CB8AC3E}">
        <p14:creationId xmlns:p14="http://schemas.microsoft.com/office/powerpoint/2010/main" val="2429912050"/>
      </p:ext>
    </p:extLst>
  </p:cSld>
  <p:clrMapOvr>
    <a:masterClrMapping/>
  </p:clrMapOvr>
  <p:transition spd="slow">
    <p:random/>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F45E5B-E4C8-39A1-D841-9F8C302607BC}"/>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8DFF91A1-5DAD-BF75-CC7B-46EDCB688521}"/>
              </a:ext>
            </a:extLst>
          </p:cNvPr>
          <p:cNvSpPr txBox="1">
            <a:spLocks noChangeArrowheads="1"/>
          </p:cNvSpPr>
          <p:nvPr/>
        </p:nvSpPr>
        <p:spPr bwMode="auto">
          <a:xfrm>
            <a:off x="285750" y="914400"/>
            <a:ext cx="8572500" cy="48013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8229600" algn="r"/>
              </a:tabLst>
            </a:pPr>
            <a:r>
              <a:rPr lang="en-US" sz="3400" dirty="0">
                <a:latin typeface="+mn-lt"/>
              </a:rPr>
              <a:t>As for what was sown among thorns, this is the one who hears the word, but the cares of the world and the deceitfulness of riches choke the word, and it proves unfruitful. </a:t>
            </a:r>
            <a:r>
              <a:rPr lang="en-US" sz="3400" baseline="30000" dirty="0">
                <a:latin typeface="+mn-lt"/>
              </a:rPr>
              <a:t>23 </a:t>
            </a:r>
            <a:r>
              <a:rPr lang="en-US" sz="3400" dirty="0">
                <a:latin typeface="+mn-lt"/>
              </a:rPr>
              <a:t>As for what was sown on good soil, this is the one who hears the word and understands it. He indeed bears fruit and yields, in one case a hundredfold, in another sixty, and in another thirty.”	</a:t>
            </a:r>
            <a:r>
              <a:rPr lang="en-US" sz="2800" b="1" dirty="0">
                <a:solidFill>
                  <a:prstClr val="black"/>
                </a:solidFill>
                <a:latin typeface="Calibri" panose="020F0502020204030204"/>
              </a:rPr>
              <a:t>Mt 13:22-23</a:t>
            </a:r>
            <a:endParaRPr lang="en-US" sz="2800" dirty="0">
              <a:latin typeface="+mn-lt"/>
            </a:endParaRPr>
          </a:p>
        </p:txBody>
      </p:sp>
    </p:spTree>
    <p:extLst>
      <p:ext uri="{BB962C8B-B14F-4D97-AF65-F5344CB8AC3E}">
        <p14:creationId xmlns:p14="http://schemas.microsoft.com/office/powerpoint/2010/main" val="1082341477"/>
      </p:ext>
    </p:extLst>
  </p:cSld>
  <p:clrMapOvr>
    <a:masterClrMapping/>
  </p:clrMapOvr>
  <p:transition spd="slow">
    <p:random/>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F45E5B-E4C8-39A1-D841-9F8C302607BC}"/>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D6F72D81-042F-0E36-35A1-986FC6C881FA}"/>
              </a:ext>
            </a:extLst>
          </p:cNvPr>
          <p:cNvSpPr txBox="1"/>
          <p:nvPr/>
        </p:nvSpPr>
        <p:spPr>
          <a:xfrm>
            <a:off x="304800" y="762000"/>
            <a:ext cx="8686800" cy="4339650"/>
          </a:xfrm>
          <a:prstGeom prst="rect">
            <a:avLst/>
          </a:prstGeom>
          <a:noFill/>
        </p:spPr>
        <p:txBody>
          <a:bodyPr wrap="square">
            <a:spAutoFit/>
          </a:bodyPr>
          <a:lstStyle/>
          <a:p>
            <a:pPr marL="0" marR="38100" lvl="0" indent="0" algn="ctr" defTabSz="914400" rtl="0" eaLnBrk="0" fontAlgn="base" latinLnBrk="0" hangingPunct="0">
              <a:lnSpc>
                <a:spcPct val="100000"/>
              </a:lnSpc>
              <a:spcBef>
                <a:spcPts val="0"/>
              </a:spcBef>
              <a:spcAft>
                <a:spcPts val="0"/>
              </a:spcAft>
              <a:buClrTx/>
              <a:buSzTx/>
              <a:buFontTx/>
              <a:buNone/>
              <a:tabLst/>
              <a:defRPr/>
            </a:pPr>
            <a:r>
              <a:rPr lang="en-US" sz="6000" b="1" kern="1400" dirty="0">
                <a:ln>
                  <a:noFill/>
                </a:ln>
                <a:solidFill>
                  <a:srgbClr val="000000"/>
                </a:solidFill>
                <a:effectLst/>
                <a:uFill>
                  <a:solidFill>
                    <a:srgbClr val="3E0000"/>
                  </a:solidFill>
                </a:uFill>
                <a:latin typeface="Calibri" panose="020F0502020204030204" pitchFamily="34" charset="0"/>
              </a:rPr>
              <a:t>Four Soils:</a:t>
            </a:r>
          </a:p>
          <a:p>
            <a:pPr marL="0" marR="38100" lvl="0" indent="0" defTabSz="914400" rtl="0" eaLnBrk="0" fontAlgn="base" latinLnBrk="0" hangingPunct="0">
              <a:lnSpc>
                <a:spcPct val="100000"/>
              </a:lnSpc>
              <a:spcBef>
                <a:spcPts val="0"/>
              </a:spcBef>
              <a:spcAft>
                <a:spcPts val="0"/>
              </a:spcAft>
              <a:buClrTx/>
              <a:buSzTx/>
              <a:buFontTx/>
              <a:buNone/>
              <a:tabLst>
                <a:tab pos="8229600" algn="r"/>
              </a:tabLst>
              <a:defRPr/>
            </a:pPr>
            <a:endParaRPr lang="en-US" sz="1000" b="1" kern="1400" dirty="0">
              <a:ln>
                <a:noFill/>
              </a:ln>
              <a:solidFill>
                <a:srgbClr val="000000"/>
              </a:solidFill>
              <a:effectLst/>
              <a:uFill>
                <a:solidFill>
                  <a:srgbClr val="3E0000"/>
                </a:solidFill>
              </a:uFill>
              <a:latin typeface="Calibri" panose="020F0502020204030204" pitchFamily="34" charset="0"/>
            </a:endParaRPr>
          </a:p>
          <a:p>
            <a:pPr marL="0" marR="38100" lvl="0" indent="0" defTabSz="914400" rtl="0" eaLnBrk="0" fontAlgn="base" latinLnBrk="0" hangingPunct="0">
              <a:lnSpc>
                <a:spcPct val="100000"/>
              </a:lnSpc>
              <a:spcBef>
                <a:spcPts val="0"/>
              </a:spcBef>
              <a:spcAft>
                <a:spcPts val="0"/>
              </a:spcAft>
              <a:buClrTx/>
              <a:buSzTx/>
              <a:buFontTx/>
              <a:buNone/>
              <a:tabLst>
                <a:tab pos="8229600" algn="r"/>
              </a:tabLst>
              <a:defRPr/>
            </a:pPr>
            <a:endParaRPr lang="en-US" sz="1000" b="1" kern="1400" dirty="0">
              <a:ln>
                <a:noFill/>
              </a:ln>
              <a:solidFill>
                <a:srgbClr val="000000"/>
              </a:solidFill>
              <a:effectLst/>
              <a:uFill>
                <a:solidFill>
                  <a:srgbClr val="3E0000"/>
                </a:solidFill>
              </a:uFill>
              <a:latin typeface="Calibri" panose="020F0502020204030204" pitchFamily="34" charset="0"/>
            </a:endParaRPr>
          </a:p>
          <a:p>
            <a:pPr marL="0" marR="38100" lvl="0" indent="0" defTabSz="914400" rtl="0" eaLnBrk="0" fontAlgn="base" latinLnBrk="0" hangingPunct="0">
              <a:lnSpc>
                <a:spcPct val="100000"/>
              </a:lnSpc>
              <a:spcBef>
                <a:spcPts val="0"/>
              </a:spcBef>
              <a:spcAft>
                <a:spcPts val="0"/>
              </a:spcAft>
              <a:buClrTx/>
              <a:buSzTx/>
              <a:buFontTx/>
              <a:buNone/>
              <a:tabLst>
                <a:tab pos="8229600" algn="r"/>
              </a:tabLst>
              <a:defRPr/>
            </a:pPr>
            <a:r>
              <a:rPr lang="en-US" sz="4400" b="1" kern="1400" dirty="0">
                <a:ln>
                  <a:noFill/>
                </a:ln>
                <a:solidFill>
                  <a:srgbClr val="000000"/>
                </a:solidFill>
                <a:effectLst/>
                <a:uFill>
                  <a:solidFill>
                    <a:srgbClr val="3E0000"/>
                  </a:solidFill>
                </a:uFill>
                <a:latin typeface="Calibri" panose="020F0502020204030204" pitchFamily="34" charset="0"/>
              </a:rPr>
              <a:t>Unreceptive:</a:t>
            </a:r>
            <a:r>
              <a:rPr lang="en-US" sz="4000" b="1" kern="1400" dirty="0">
                <a:ln>
                  <a:noFill/>
                </a:ln>
                <a:solidFill>
                  <a:srgbClr val="000000"/>
                </a:solidFill>
                <a:effectLst/>
                <a:uFill>
                  <a:solidFill>
                    <a:srgbClr val="3E0000"/>
                  </a:solidFill>
                </a:uFill>
                <a:latin typeface="Calibri" panose="020F0502020204030204" pitchFamily="34" charset="0"/>
              </a:rPr>
              <a:t>	</a:t>
            </a:r>
            <a:r>
              <a:rPr lang="en-US" sz="3600" kern="1400" dirty="0">
                <a:ln>
                  <a:noFill/>
                </a:ln>
                <a:solidFill>
                  <a:srgbClr val="000000"/>
                </a:solidFill>
                <a:effectLst/>
                <a:uFill>
                  <a:solidFill>
                    <a:srgbClr val="3E0000"/>
                  </a:solidFill>
                </a:uFill>
                <a:latin typeface="Calibri" panose="020F0502020204030204" pitchFamily="34" charset="0"/>
              </a:rPr>
              <a:t>Hardened Path - Soil</a:t>
            </a:r>
          </a:p>
          <a:p>
            <a:pPr marL="0" marR="38100" lvl="0" indent="0" defTabSz="914400" rtl="0" eaLnBrk="0" fontAlgn="base" latinLnBrk="0" hangingPunct="0">
              <a:lnSpc>
                <a:spcPct val="100000"/>
              </a:lnSpc>
              <a:spcBef>
                <a:spcPts val="0"/>
              </a:spcBef>
              <a:spcAft>
                <a:spcPts val="0"/>
              </a:spcAft>
              <a:buClrTx/>
              <a:buSzTx/>
              <a:buFontTx/>
              <a:buNone/>
              <a:tabLst>
                <a:tab pos="8229600" algn="r"/>
              </a:tabLst>
              <a:defRPr/>
            </a:pPr>
            <a:endParaRPr lang="en-US" sz="3600" kern="1400" dirty="0">
              <a:solidFill>
                <a:srgbClr val="000000"/>
              </a:solidFill>
              <a:uFill>
                <a:solidFill>
                  <a:srgbClr val="3E0000"/>
                </a:solidFill>
              </a:uFill>
              <a:latin typeface="Calibri" panose="020F0502020204030204" pitchFamily="34" charset="0"/>
            </a:endParaRPr>
          </a:p>
          <a:p>
            <a:pPr marR="38100">
              <a:spcBef>
                <a:spcPts val="0"/>
              </a:spcBef>
              <a:spcAft>
                <a:spcPts val="0"/>
              </a:spcAft>
              <a:tabLst>
                <a:tab pos="8229600" algn="r"/>
              </a:tabLst>
              <a:defRPr/>
            </a:pPr>
            <a:r>
              <a:rPr lang="en-US" sz="4400" b="1" kern="1400" dirty="0">
                <a:ln>
                  <a:noFill/>
                </a:ln>
                <a:solidFill>
                  <a:srgbClr val="000000"/>
                </a:solidFill>
                <a:effectLst/>
                <a:uFill>
                  <a:solidFill>
                    <a:srgbClr val="3E0000"/>
                  </a:solidFill>
                </a:uFill>
                <a:latin typeface="Calibri" panose="020F0502020204030204" pitchFamily="34" charset="0"/>
              </a:rPr>
              <a:t>Receptive:</a:t>
            </a:r>
            <a:r>
              <a:rPr lang="en-US" sz="4000" b="1" kern="1400" dirty="0">
                <a:ln>
                  <a:noFill/>
                </a:ln>
                <a:solidFill>
                  <a:srgbClr val="000000"/>
                </a:solidFill>
                <a:effectLst/>
                <a:uFill>
                  <a:solidFill>
                    <a:srgbClr val="3E0000"/>
                  </a:solidFill>
                </a:uFill>
                <a:latin typeface="Calibri" panose="020F0502020204030204" pitchFamily="34" charset="0"/>
              </a:rPr>
              <a:t>	</a:t>
            </a:r>
            <a:r>
              <a:rPr lang="en-US" sz="3600" kern="1400" dirty="0">
                <a:ln>
                  <a:noFill/>
                </a:ln>
                <a:solidFill>
                  <a:srgbClr val="000000"/>
                </a:solidFill>
                <a:effectLst/>
                <a:uFill>
                  <a:solidFill>
                    <a:srgbClr val="3E0000"/>
                  </a:solidFill>
                </a:uFill>
                <a:latin typeface="Calibri" panose="020F0502020204030204" pitchFamily="34" charset="0"/>
              </a:rPr>
              <a:t>Soil in Rocky Places</a:t>
            </a:r>
          </a:p>
          <a:p>
            <a:pPr marR="38100">
              <a:spcBef>
                <a:spcPts val="0"/>
              </a:spcBef>
              <a:spcAft>
                <a:spcPts val="0"/>
              </a:spcAft>
              <a:tabLst>
                <a:tab pos="8229600" algn="r"/>
              </a:tabLst>
              <a:defRPr/>
            </a:pPr>
            <a:r>
              <a:rPr lang="en-US" sz="3600" kern="1400" dirty="0">
                <a:solidFill>
                  <a:srgbClr val="000000"/>
                </a:solidFill>
                <a:uFill>
                  <a:solidFill>
                    <a:srgbClr val="3E0000"/>
                  </a:solidFill>
                </a:uFill>
                <a:latin typeface="Calibri" panose="020F0502020204030204" pitchFamily="34" charset="0"/>
              </a:rPr>
              <a:t>	Soil among Thorns</a:t>
            </a:r>
          </a:p>
          <a:p>
            <a:pPr marR="38100">
              <a:spcBef>
                <a:spcPts val="0"/>
              </a:spcBef>
              <a:spcAft>
                <a:spcPts val="0"/>
              </a:spcAft>
              <a:tabLst>
                <a:tab pos="8229600" algn="r"/>
              </a:tabLst>
              <a:defRPr/>
            </a:pPr>
            <a:r>
              <a:rPr lang="en-US" sz="3600" kern="1400" dirty="0">
                <a:ln>
                  <a:noFill/>
                </a:ln>
                <a:solidFill>
                  <a:srgbClr val="000000"/>
                </a:solidFill>
                <a:effectLst/>
                <a:uFill>
                  <a:solidFill>
                    <a:srgbClr val="3E0000"/>
                  </a:solidFill>
                </a:uFill>
                <a:latin typeface="Calibri" panose="020F0502020204030204" pitchFamily="34" charset="0"/>
              </a:rPr>
              <a:t>	Fruitful So</a:t>
            </a:r>
            <a:r>
              <a:rPr lang="en-US" sz="3600" kern="1400" dirty="0">
                <a:solidFill>
                  <a:srgbClr val="000000"/>
                </a:solidFill>
                <a:uFill>
                  <a:solidFill>
                    <a:srgbClr val="3E0000"/>
                  </a:solidFill>
                </a:uFill>
                <a:latin typeface="Calibri" panose="020F0502020204030204" pitchFamily="34" charset="0"/>
              </a:rPr>
              <a:t>il</a:t>
            </a:r>
            <a:endParaRPr lang="en-US" sz="3600" kern="1400" dirty="0">
              <a:uFill>
                <a:solidFill>
                  <a:srgbClr val="3E0000"/>
                </a:solidFill>
              </a:uFill>
              <a:latin typeface="Calibri" panose="020F0502020204030204" pitchFamily="34" charset="0"/>
            </a:endParaRPr>
          </a:p>
        </p:txBody>
      </p:sp>
    </p:spTree>
    <p:extLst>
      <p:ext uri="{BB962C8B-B14F-4D97-AF65-F5344CB8AC3E}">
        <p14:creationId xmlns:p14="http://schemas.microsoft.com/office/powerpoint/2010/main" val="3021879266"/>
      </p:ext>
    </p:extLst>
  </p:cSld>
  <p:clrMapOvr>
    <a:masterClrMapping/>
  </p:clrMapOvr>
  <p:transition spd="slow">
    <p:random/>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F45E5B-E4C8-39A1-D841-9F8C302607BC}"/>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D6F72D81-042F-0E36-35A1-986FC6C881FA}"/>
              </a:ext>
            </a:extLst>
          </p:cNvPr>
          <p:cNvSpPr txBox="1"/>
          <p:nvPr/>
        </p:nvSpPr>
        <p:spPr>
          <a:xfrm>
            <a:off x="304800" y="762000"/>
            <a:ext cx="8201221" cy="5632311"/>
          </a:xfrm>
          <a:prstGeom prst="rect">
            <a:avLst/>
          </a:prstGeom>
          <a:noFill/>
        </p:spPr>
        <p:txBody>
          <a:bodyPr wrap="square">
            <a:spAutoFit/>
          </a:bodyPr>
          <a:lstStyle/>
          <a:p>
            <a:pPr marL="0" marR="38100" lvl="0" indent="0" algn="ctr" defTabSz="914400" rtl="0" eaLnBrk="0" fontAlgn="base" latinLnBrk="0" hangingPunct="0">
              <a:lnSpc>
                <a:spcPct val="100000"/>
              </a:lnSpc>
              <a:spcBef>
                <a:spcPts val="0"/>
              </a:spcBef>
              <a:spcAft>
                <a:spcPts val="0"/>
              </a:spcAft>
              <a:buClrTx/>
              <a:buSzTx/>
              <a:buFontTx/>
              <a:buNone/>
              <a:tabLst/>
              <a:defRPr/>
            </a:pPr>
            <a:r>
              <a:rPr lang="en-US" sz="6000" b="1" kern="1400" dirty="0">
                <a:ln>
                  <a:noFill/>
                </a:ln>
                <a:solidFill>
                  <a:srgbClr val="000000"/>
                </a:solidFill>
                <a:effectLst/>
                <a:uFill>
                  <a:solidFill>
                    <a:srgbClr val="3E0000"/>
                  </a:solidFill>
                </a:uFill>
                <a:latin typeface="Calibri" panose="020F0502020204030204" pitchFamily="34" charset="0"/>
              </a:rPr>
              <a:t>Wrong Thinking:</a:t>
            </a:r>
          </a:p>
          <a:p>
            <a:pPr marL="0" marR="38100" lvl="0" indent="0" algn="ctr" defTabSz="914400" rtl="0" eaLnBrk="0" fontAlgn="base" latinLnBrk="0" hangingPunct="0">
              <a:lnSpc>
                <a:spcPct val="100000"/>
              </a:lnSpc>
              <a:spcBef>
                <a:spcPts val="0"/>
              </a:spcBef>
              <a:spcAft>
                <a:spcPts val="0"/>
              </a:spcAft>
              <a:buClrTx/>
              <a:buSzTx/>
              <a:buFontTx/>
              <a:buNone/>
              <a:tabLst/>
              <a:defRPr/>
            </a:pPr>
            <a:r>
              <a:rPr lang="en-US" sz="6000" b="1" kern="1400" dirty="0">
                <a:ln>
                  <a:noFill/>
                </a:ln>
                <a:solidFill>
                  <a:srgbClr val="000000"/>
                </a:solidFill>
                <a:effectLst/>
                <a:uFill>
                  <a:solidFill>
                    <a:srgbClr val="3E0000"/>
                  </a:solidFill>
                </a:uFill>
                <a:latin typeface="Calibri" panose="020F0502020204030204" pitchFamily="34" charset="0"/>
              </a:rPr>
              <a:t>The Soils are a 20/20, Rear View Mirror, judgment on an individual’s response</a:t>
            </a:r>
          </a:p>
          <a:p>
            <a:pPr marL="0" marR="38100" lvl="0" indent="0" algn="ctr" defTabSz="914400" rtl="0" eaLnBrk="0" fontAlgn="base" latinLnBrk="0" hangingPunct="0">
              <a:lnSpc>
                <a:spcPct val="100000"/>
              </a:lnSpc>
              <a:spcBef>
                <a:spcPts val="0"/>
              </a:spcBef>
              <a:spcAft>
                <a:spcPts val="0"/>
              </a:spcAft>
              <a:buClrTx/>
              <a:buSzTx/>
              <a:buFontTx/>
              <a:buNone/>
              <a:tabLst/>
              <a:defRPr/>
            </a:pPr>
            <a:r>
              <a:rPr lang="en-US" sz="6000" b="1" kern="1400" dirty="0">
                <a:ln>
                  <a:noFill/>
                </a:ln>
                <a:solidFill>
                  <a:srgbClr val="000000"/>
                </a:solidFill>
                <a:effectLst/>
                <a:uFill>
                  <a:solidFill>
                    <a:srgbClr val="3E0000"/>
                  </a:solidFill>
                </a:uFill>
                <a:latin typeface="Calibri" panose="020F0502020204030204" pitchFamily="34" charset="0"/>
              </a:rPr>
              <a:t>to God  </a:t>
            </a:r>
            <a:endParaRPr lang="en-US" sz="3200" b="1" kern="1400" dirty="0">
              <a:uFill>
                <a:solidFill>
                  <a:srgbClr val="3E0000"/>
                </a:solidFill>
              </a:uFill>
              <a:latin typeface="Calibri" panose="020F0502020204030204" pitchFamily="34" charset="0"/>
            </a:endParaRPr>
          </a:p>
        </p:txBody>
      </p:sp>
    </p:spTree>
    <p:extLst>
      <p:ext uri="{BB962C8B-B14F-4D97-AF65-F5344CB8AC3E}">
        <p14:creationId xmlns:p14="http://schemas.microsoft.com/office/powerpoint/2010/main" val="3470628540"/>
      </p:ext>
    </p:extLst>
  </p:cSld>
  <p:clrMapOvr>
    <a:masterClrMapping/>
  </p:clrMapOvr>
  <p:transition spd="slow">
    <p:random/>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F45E5B-E4C8-39A1-D841-9F8C302607BC}"/>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D6F72D81-042F-0E36-35A1-986FC6C881FA}"/>
              </a:ext>
            </a:extLst>
          </p:cNvPr>
          <p:cNvSpPr txBox="1"/>
          <p:nvPr/>
        </p:nvSpPr>
        <p:spPr>
          <a:xfrm>
            <a:off x="281739" y="48126"/>
            <a:ext cx="8572500" cy="1508105"/>
          </a:xfrm>
          <a:prstGeom prst="rect">
            <a:avLst/>
          </a:prstGeom>
          <a:noFill/>
        </p:spPr>
        <p:txBody>
          <a:bodyPr wrap="square">
            <a:spAutoFit/>
          </a:bodyPr>
          <a:lstStyle/>
          <a:p>
            <a:pPr marL="0" marR="38100" lvl="0" indent="0" algn="ctr" defTabSz="914400" rtl="0" eaLnBrk="0" fontAlgn="base" latinLnBrk="0" hangingPunct="0">
              <a:lnSpc>
                <a:spcPct val="100000"/>
              </a:lnSpc>
              <a:spcBef>
                <a:spcPts val="0"/>
              </a:spcBef>
              <a:spcAft>
                <a:spcPts val="0"/>
              </a:spcAft>
              <a:buClrTx/>
              <a:buSzTx/>
              <a:buFontTx/>
              <a:buNone/>
              <a:tabLst/>
              <a:defRPr/>
            </a:pPr>
            <a:r>
              <a:rPr lang="en-US" sz="6000" b="1" kern="1400" dirty="0">
                <a:ln>
                  <a:noFill/>
                </a:ln>
                <a:solidFill>
                  <a:srgbClr val="000000"/>
                </a:solidFill>
                <a:effectLst/>
                <a:uFill>
                  <a:solidFill>
                    <a:srgbClr val="3E0000"/>
                  </a:solidFill>
                </a:uFill>
                <a:latin typeface="Calibri" panose="020F0502020204030204" pitchFamily="34" charset="0"/>
              </a:rPr>
              <a:t>A Soil can be a Nation</a:t>
            </a:r>
          </a:p>
          <a:p>
            <a:pPr marL="0" marR="38100" lvl="0" indent="0" algn="ctr" defTabSz="914400" rtl="0" eaLnBrk="0" fontAlgn="base" latinLnBrk="0" hangingPunct="0">
              <a:lnSpc>
                <a:spcPct val="100000"/>
              </a:lnSpc>
              <a:spcBef>
                <a:spcPts val="0"/>
              </a:spcBef>
              <a:spcAft>
                <a:spcPts val="0"/>
              </a:spcAft>
              <a:buClrTx/>
              <a:buSzTx/>
              <a:buFontTx/>
              <a:buNone/>
              <a:tabLst/>
              <a:defRPr/>
            </a:pPr>
            <a:r>
              <a:rPr lang="en-US" sz="3200" b="1" kern="1400" dirty="0">
                <a:solidFill>
                  <a:srgbClr val="000000"/>
                </a:solidFill>
                <a:uFill>
                  <a:solidFill>
                    <a:srgbClr val="3E0000"/>
                  </a:solidFill>
                </a:uFill>
                <a:latin typeface="Calibri" panose="020F0502020204030204" pitchFamily="34" charset="0"/>
              </a:rPr>
              <a:t>- Israel</a:t>
            </a:r>
            <a:endParaRPr lang="en-US" sz="3200" b="1" kern="1400" dirty="0">
              <a:uFill>
                <a:solidFill>
                  <a:srgbClr val="3E0000"/>
                </a:solidFill>
              </a:uFill>
              <a:latin typeface="Calibri" panose="020F0502020204030204" pitchFamily="34" charset="0"/>
            </a:endParaRPr>
          </a:p>
        </p:txBody>
      </p:sp>
      <p:sp>
        <p:nvSpPr>
          <p:cNvPr id="3" name="TextBox 2">
            <a:extLst>
              <a:ext uri="{FF2B5EF4-FFF2-40B4-BE49-F238E27FC236}">
                <a16:creationId xmlns:a16="http://schemas.microsoft.com/office/drawing/2014/main" id="{8DFF91A1-5DAD-BF75-CC7B-46EDCB688521}"/>
              </a:ext>
            </a:extLst>
          </p:cNvPr>
          <p:cNvSpPr txBox="1">
            <a:spLocks noChangeArrowheads="1"/>
          </p:cNvSpPr>
          <p:nvPr/>
        </p:nvSpPr>
        <p:spPr bwMode="auto">
          <a:xfrm>
            <a:off x="285750" y="1556231"/>
            <a:ext cx="8572500" cy="53245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8229600" algn="r"/>
              </a:tabLst>
            </a:pPr>
            <a:r>
              <a:rPr lang="en-US" sz="3400" baseline="30000" dirty="0">
                <a:latin typeface="+mn-lt"/>
              </a:rPr>
              <a:t>13 </a:t>
            </a:r>
            <a:r>
              <a:rPr lang="en-US" sz="3400" dirty="0">
                <a:latin typeface="+mn-lt"/>
              </a:rPr>
              <a:t>This is why I speak to them in parables, because seeing they do not see, and hearing they do not hear, nor do they understand… </a:t>
            </a:r>
            <a:r>
              <a:rPr lang="en-US" sz="3400" baseline="30000" dirty="0">
                <a:latin typeface="+mn-lt"/>
              </a:rPr>
              <a:t>14 </a:t>
            </a:r>
            <a:endParaRPr lang="en-US" sz="3400" dirty="0">
              <a:latin typeface="+mn-lt"/>
            </a:endParaRPr>
          </a:p>
          <a:p>
            <a:pPr>
              <a:tabLst>
                <a:tab pos="8229600" algn="r"/>
              </a:tabLst>
            </a:pPr>
            <a:r>
              <a:rPr lang="en-US" sz="3400" dirty="0">
                <a:latin typeface="+mn-lt"/>
              </a:rPr>
              <a:t>“You will indeed hear but never understand, and you will indeed see but never perceive.”</a:t>
            </a:r>
          </a:p>
          <a:p>
            <a:pPr>
              <a:tabLst>
                <a:tab pos="8229600" algn="r"/>
              </a:tabLst>
            </a:pPr>
            <a:r>
              <a:rPr lang="en-US" sz="3400" baseline="30000" dirty="0">
                <a:latin typeface="+mn-lt"/>
              </a:rPr>
              <a:t>19 </a:t>
            </a:r>
            <a:r>
              <a:rPr lang="en-US" sz="3400" dirty="0">
                <a:latin typeface="+mn-lt"/>
              </a:rPr>
              <a:t>When anyone hears the word of the kingdom and does not understand it, the evil one comes and snatches away what has been sown in his heart. This is what was sown along the path.	</a:t>
            </a:r>
            <a:endParaRPr lang="en-US" sz="2800" b="1" dirty="0">
              <a:solidFill>
                <a:prstClr val="black"/>
              </a:solidFill>
              <a:latin typeface="Calibri" panose="020F0502020204030204"/>
            </a:endParaRPr>
          </a:p>
          <a:p>
            <a:pPr>
              <a:tabLst>
                <a:tab pos="8229600" algn="r"/>
              </a:tabLst>
            </a:pPr>
            <a:r>
              <a:rPr lang="en-US" sz="2800" b="1" dirty="0">
                <a:solidFill>
                  <a:prstClr val="black"/>
                </a:solidFill>
                <a:latin typeface="Calibri" panose="020F0502020204030204"/>
              </a:rPr>
              <a:t>	Mt 13:13a, 14a, 19a</a:t>
            </a:r>
            <a:endParaRPr lang="en-US" sz="2800" dirty="0">
              <a:latin typeface="+mn-lt"/>
            </a:endParaRPr>
          </a:p>
        </p:txBody>
      </p:sp>
      <p:sp>
        <p:nvSpPr>
          <p:cNvPr id="4" name="Rectangle: Rounded Corners 3">
            <a:extLst>
              <a:ext uri="{FF2B5EF4-FFF2-40B4-BE49-F238E27FC236}">
                <a16:creationId xmlns:a16="http://schemas.microsoft.com/office/drawing/2014/main" id="{26F9CE5C-9C1C-C140-E1F0-674E3CE71694}"/>
              </a:ext>
            </a:extLst>
          </p:cNvPr>
          <p:cNvSpPr/>
          <p:nvPr/>
        </p:nvSpPr>
        <p:spPr>
          <a:xfrm>
            <a:off x="5572298" y="2679834"/>
            <a:ext cx="2209800" cy="465513"/>
          </a:xfrm>
          <a:prstGeom prst="roundRect">
            <a:avLst/>
          </a:prstGeom>
          <a:noFill/>
          <a:ln w="50800">
            <a:solidFill>
              <a:srgbClr val="8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Rounded Corners 4">
            <a:extLst>
              <a:ext uri="{FF2B5EF4-FFF2-40B4-BE49-F238E27FC236}">
                <a16:creationId xmlns:a16="http://schemas.microsoft.com/office/drawing/2014/main" id="{4BAB3357-C1A6-7CA8-F66E-83561A21EDAF}"/>
              </a:ext>
            </a:extLst>
          </p:cNvPr>
          <p:cNvSpPr/>
          <p:nvPr/>
        </p:nvSpPr>
        <p:spPr>
          <a:xfrm>
            <a:off x="5943600" y="3217845"/>
            <a:ext cx="2209800" cy="465513"/>
          </a:xfrm>
          <a:prstGeom prst="roundRect">
            <a:avLst/>
          </a:prstGeom>
          <a:noFill/>
          <a:ln w="50800">
            <a:solidFill>
              <a:srgbClr val="8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Rounded Corners 5">
            <a:extLst>
              <a:ext uri="{FF2B5EF4-FFF2-40B4-BE49-F238E27FC236}">
                <a16:creationId xmlns:a16="http://schemas.microsoft.com/office/drawing/2014/main" id="{23710092-3776-1AC7-EFE4-040E4D525CB0}"/>
              </a:ext>
            </a:extLst>
          </p:cNvPr>
          <p:cNvSpPr/>
          <p:nvPr/>
        </p:nvSpPr>
        <p:spPr>
          <a:xfrm>
            <a:off x="2743200" y="4772258"/>
            <a:ext cx="2057400" cy="465513"/>
          </a:xfrm>
          <a:prstGeom prst="roundRect">
            <a:avLst/>
          </a:prstGeom>
          <a:noFill/>
          <a:ln w="50800">
            <a:solidFill>
              <a:srgbClr val="8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097541278"/>
      </p:ext>
    </p:extLst>
  </p:cSld>
  <p:clrMapOvr>
    <a:masterClrMapping/>
  </p:clrMapOvr>
  <p:transition spd="slow">
    <p:random/>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17B64F4-CBB0-2886-4C4B-A5614B6662A8}"/>
              </a:ext>
            </a:extLst>
          </p:cNvPr>
          <p:cNvSpPr txBox="1"/>
          <p:nvPr/>
        </p:nvSpPr>
        <p:spPr>
          <a:xfrm>
            <a:off x="285750" y="55305"/>
            <a:ext cx="8572500" cy="1569660"/>
          </a:xfrm>
          <a:prstGeom prst="rect">
            <a:avLst/>
          </a:prstGeom>
          <a:noFill/>
        </p:spPr>
        <p:txBody>
          <a:bodyPr wrap="square">
            <a:spAutoFit/>
          </a:bodyPr>
          <a:lstStyle/>
          <a:p>
            <a:pPr marL="0" marR="38100" lvl="0" indent="0" algn="ctr" defTabSz="914400" rtl="0" eaLnBrk="0" fontAlgn="base" latinLnBrk="0" hangingPunct="0">
              <a:lnSpc>
                <a:spcPct val="100000"/>
              </a:lnSpc>
              <a:spcBef>
                <a:spcPts val="0"/>
              </a:spcBef>
              <a:spcAft>
                <a:spcPts val="0"/>
              </a:spcAft>
              <a:buClrTx/>
              <a:buSzTx/>
              <a:buFontTx/>
              <a:buNone/>
              <a:tabLst/>
              <a:defRPr/>
            </a:pPr>
            <a:r>
              <a:rPr lang="en-US" sz="6000" b="1" kern="1400" dirty="0">
                <a:ln>
                  <a:noFill/>
                </a:ln>
                <a:solidFill>
                  <a:srgbClr val="000000"/>
                </a:solidFill>
                <a:effectLst/>
                <a:uFill>
                  <a:solidFill>
                    <a:srgbClr val="3E0000"/>
                  </a:solidFill>
                </a:uFill>
                <a:latin typeface="Calibri" panose="020F0502020204030204" pitchFamily="34" charset="0"/>
              </a:rPr>
              <a:t>A Soil can be a Nation</a:t>
            </a:r>
          </a:p>
          <a:p>
            <a:pPr marL="0" marR="38100" lvl="0" indent="0" algn="ctr" defTabSz="914400" rtl="0" eaLnBrk="0" fontAlgn="base" latinLnBrk="0" hangingPunct="0">
              <a:lnSpc>
                <a:spcPct val="100000"/>
              </a:lnSpc>
              <a:spcBef>
                <a:spcPts val="0"/>
              </a:spcBef>
              <a:spcAft>
                <a:spcPts val="0"/>
              </a:spcAft>
              <a:buClrTx/>
              <a:buSzTx/>
              <a:buFontTx/>
              <a:buNone/>
              <a:tabLst/>
              <a:defRPr/>
            </a:pPr>
            <a:r>
              <a:rPr lang="en-US" sz="3600" b="1" kern="1400" dirty="0">
                <a:solidFill>
                  <a:srgbClr val="000000"/>
                </a:solidFill>
                <a:uFill>
                  <a:solidFill>
                    <a:srgbClr val="3E0000"/>
                  </a:solidFill>
                </a:uFill>
                <a:latin typeface="Calibri" panose="020F0502020204030204" pitchFamily="34" charset="0"/>
              </a:rPr>
              <a:t>Biblical Examples: Israel, Babylon, USA</a:t>
            </a:r>
            <a:endParaRPr lang="en-US" sz="3600" b="1" kern="1400" dirty="0">
              <a:uFill>
                <a:solidFill>
                  <a:srgbClr val="3E0000"/>
                </a:solidFill>
              </a:uFill>
              <a:latin typeface="Calibri" panose="020F0502020204030204" pitchFamily="34" charset="0"/>
            </a:endParaRPr>
          </a:p>
        </p:txBody>
      </p:sp>
      <p:sp>
        <p:nvSpPr>
          <p:cNvPr id="4" name="TextBox 3">
            <a:extLst>
              <a:ext uri="{FF2B5EF4-FFF2-40B4-BE49-F238E27FC236}">
                <a16:creationId xmlns:a16="http://schemas.microsoft.com/office/drawing/2014/main" id="{45E22A3B-2EAB-E6CB-2C83-DC8328E3CA2C}"/>
              </a:ext>
            </a:extLst>
          </p:cNvPr>
          <p:cNvSpPr txBox="1"/>
          <p:nvPr/>
        </p:nvSpPr>
        <p:spPr>
          <a:xfrm>
            <a:off x="304800" y="1624965"/>
            <a:ext cx="8572500" cy="1631216"/>
          </a:xfrm>
          <a:prstGeom prst="rect">
            <a:avLst/>
          </a:prstGeom>
          <a:noFill/>
        </p:spPr>
        <p:txBody>
          <a:bodyPr wrap="square">
            <a:spAutoFit/>
          </a:bodyPr>
          <a:lstStyle/>
          <a:p>
            <a:pPr marL="0" marR="38100" lvl="0" indent="0" defTabSz="914400" rtl="0" eaLnBrk="0" fontAlgn="base" latinLnBrk="0" hangingPunct="0">
              <a:lnSpc>
                <a:spcPct val="100000"/>
              </a:lnSpc>
              <a:spcBef>
                <a:spcPts val="0"/>
              </a:spcBef>
              <a:spcAft>
                <a:spcPts val="0"/>
              </a:spcAft>
              <a:buClrTx/>
              <a:buSzTx/>
              <a:buFontTx/>
              <a:buNone/>
              <a:tabLst/>
              <a:defRPr/>
            </a:pPr>
            <a:r>
              <a:rPr lang="en-US" sz="6000" b="1" kern="1400" dirty="0">
                <a:ln>
                  <a:noFill/>
                </a:ln>
                <a:solidFill>
                  <a:srgbClr val="000000"/>
                </a:solidFill>
                <a:effectLst/>
                <a:uFill>
                  <a:solidFill>
                    <a:srgbClr val="3E0000"/>
                  </a:solidFill>
                </a:uFill>
                <a:latin typeface="Calibri" panose="020F0502020204030204" pitchFamily="34" charset="0"/>
              </a:rPr>
              <a:t>Israel could be every soil</a:t>
            </a:r>
          </a:p>
          <a:p>
            <a:pPr marL="0" marR="38100" lvl="0" indent="0" defTabSz="914400" rtl="0" eaLnBrk="0" fontAlgn="base" latinLnBrk="0" hangingPunct="0">
              <a:lnSpc>
                <a:spcPct val="100000"/>
              </a:lnSpc>
              <a:spcBef>
                <a:spcPts val="0"/>
              </a:spcBef>
              <a:spcAft>
                <a:spcPts val="0"/>
              </a:spcAft>
              <a:buClrTx/>
              <a:buSzTx/>
              <a:buFontTx/>
              <a:buNone/>
              <a:tabLst>
                <a:tab pos="400050" algn="l"/>
              </a:tabLst>
              <a:defRPr/>
            </a:pPr>
            <a:r>
              <a:rPr lang="en-US" sz="4000" b="1" kern="1400" dirty="0">
                <a:solidFill>
                  <a:srgbClr val="000000"/>
                </a:solidFill>
                <a:uFill>
                  <a:solidFill>
                    <a:srgbClr val="3E0000"/>
                  </a:solidFill>
                </a:uFill>
                <a:latin typeface="Calibri" panose="020F0502020204030204" pitchFamily="34" charset="0"/>
              </a:rPr>
              <a:t>	Designed to be a Theocracy</a:t>
            </a:r>
            <a:endParaRPr lang="en-US" sz="3600" b="1" kern="1400" dirty="0">
              <a:uFill>
                <a:solidFill>
                  <a:srgbClr val="3E0000"/>
                </a:solidFill>
              </a:uFill>
              <a:latin typeface="Calibri" panose="020F0502020204030204" pitchFamily="34" charset="0"/>
            </a:endParaRPr>
          </a:p>
        </p:txBody>
      </p:sp>
      <p:sp>
        <p:nvSpPr>
          <p:cNvPr id="5" name="TextBox 4">
            <a:extLst>
              <a:ext uri="{FF2B5EF4-FFF2-40B4-BE49-F238E27FC236}">
                <a16:creationId xmlns:a16="http://schemas.microsoft.com/office/drawing/2014/main" id="{7A15151F-D93C-D988-82B5-6C7376F97FEA}"/>
              </a:ext>
            </a:extLst>
          </p:cNvPr>
          <p:cNvSpPr txBox="1"/>
          <p:nvPr/>
        </p:nvSpPr>
        <p:spPr>
          <a:xfrm>
            <a:off x="304800" y="3548568"/>
            <a:ext cx="8572500" cy="3170099"/>
          </a:xfrm>
          <a:prstGeom prst="rect">
            <a:avLst/>
          </a:prstGeom>
          <a:noFill/>
        </p:spPr>
        <p:txBody>
          <a:bodyPr wrap="square">
            <a:spAutoFit/>
          </a:bodyPr>
          <a:lstStyle/>
          <a:p>
            <a:pPr marL="457200" marR="38100" lvl="0" indent="-457200" defTabSz="914400" rtl="0" eaLnBrk="0" fontAlgn="base" latinLnBrk="0" hangingPunct="0">
              <a:lnSpc>
                <a:spcPct val="100000"/>
              </a:lnSpc>
              <a:spcBef>
                <a:spcPts val="0"/>
              </a:spcBef>
              <a:spcAft>
                <a:spcPts val="0"/>
              </a:spcAft>
              <a:buClrTx/>
              <a:buSzTx/>
              <a:buFontTx/>
              <a:buNone/>
              <a:tabLst/>
              <a:defRPr/>
            </a:pPr>
            <a:r>
              <a:rPr lang="en-US" sz="6000" b="1" kern="1400" dirty="0">
                <a:ln>
                  <a:noFill/>
                </a:ln>
                <a:solidFill>
                  <a:srgbClr val="000000"/>
                </a:solidFill>
                <a:effectLst/>
                <a:uFill>
                  <a:solidFill>
                    <a:srgbClr val="3E0000"/>
                  </a:solidFill>
                </a:uFill>
                <a:latin typeface="Calibri" panose="020F0502020204030204" pitchFamily="34" charset="0"/>
              </a:rPr>
              <a:t>Every other nation can only be soils 1-3</a:t>
            </a:r>
          </a:p>
          <a:p>
            <a:pPr marR="38100" lvl="0" defTabSz="914400" rtl="0" eaLnBrk="0" fontAlgn="base" latinLnBrk="0" hangingPunct="0">
              <a:lnSpc>
                <a:spcPct val="100000"/>
              </a:lnSpc>
              <a:spcBef>
                <a:spcPts val="0"/>
              </a:spcBef>
              <a:spcAft>
                <a:spcPts val="0"/>
              </a:spcAft>
              <a:buClrTx/>
              <a:buSzTx/>
              <a:buFontTx/>
              <a:buNone/>
              <a:tabLst/>
              <a:defRPr/>
            </a:pPr>
            <a:r>
              <a:rPr lang="en-US" sz="4000" b="1" kern="1400" dirty="0">
                <a:solidFill>
                  <a:srgbClr val="000000"/>
                </a:solidFill>
                <a:uFill>
                  <a:solidFill>
                    <a:srgbClr val="3E0000"/>
                  </a:solidFill>
                </a:uFill>
                <a:latin typeface="Calibri" panose="020F0502020204030204" pitchFamily="34" charset="0"/>
              </a:rPr>
              <a:t>	Human Design – </a:t>
            </a:r>
          </a:p>
          <a:p>
            <a:pPr marR="38100" lvl="0" defTabSz="914400" rtl="0" eaLnBrk="0" fontAlgn="base" latinLnBrk="0" hangingPunct="0">
              <a:lnSpc>
                <a:spcPct val="100000"/>
              </a:lnSpc>
              <a:spcBef>
                <a:spcPts val="0"/>
              </a:spcBef>
              <a:spcAft>
                <a:spcPts val="0"/>
              </a:spcAft>
              <a:buClrTx/>
              <a:buSzTx/>
              <a:buFontTx/>
              <a:buNone/>
              <a:tabLst/>
              <a:defRPr/>
            </a:pPr>
            <a:r>
              <a:rPr lang="en-US" sz="4000" b="1" kern="1400" dirty="0">
                <a:solidFill>
                  <a:srgbClr val="000000"/>
                </a:solidFill>
                <a:uFill>
                  <a:solidFill>
                    <a:srgbClr val="3E0000"/>
                  </a:solidFill>
                </a:uFill>
                <a:latin typeface="Calibri" panose="020F0502020204030204" pitchFamily="34" charset="0"/>
              </a:rPr>
              <a:t>	Impacted by God’s Seed in people</a:t>
            </a:r>
            <a:endParaRPr lang="en-US" sz="4000" b="1" kern="1400" dirty="0">
              <a:uFill>
                <a:solidFill>
                  <a:srgbClr val="3E0000"/>
                </a:solidFill>
              </a:uFill>
              <a:latin typeface="Calibri" panose="020F0502020204030204" pitchFamily="34" charset="0"/>
            </a:endParaRPr>
          </a:p>
        </p:txBody>
      </p:sp>
    </p:spTree>
    <p:extLst>
      <p:ext uri="{BB962C8B-B14F-4D97-AF65-F5344CB8AC3E}">
        <p14:creationId xmlns:p14="http://schemas.microsoft.com/office/powerpoint/2010/main" val="315274631"/>
      </p:ext>
    </p:extLst>
  </p:cSld>
  <p:clrMapOvr>
    <a:masterClrMapping/>
  </p:clrMapOvr>
  <p:transition spd="slow">
    <p:random/>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17B64F4-CBB0-2886-4C4B-A5614B6662A8}"/>
              </a:ext>
            </a:extLst>
          </p:cNvPr>
          <p:cNvSpPr txBox="1"/>
          <p:nvPr/>
        </p:nvSpPr>
        <p:spPr>
          <a:xfrm>
            <a:off x="285750" y="0"/>
            <a:ext cx="8572500" cy="1015663"/>
          </a:xfrm>
          <a:prstGeom prst="rect">
            <a:avLst/>
          </a:prstGeom>
          <a:noFill/>
        </p:spPr>
        <p:txBody>
          <a:bodyPr wrap="square">
            <a:spAutoFit/>
          </a:bodyPr>
          <a:lstStyle/>
          <a:p>
            <a:pPr marL="0" marR="38100" lvl="0" indent="0" algn="ctr" defTabSz="914400" rtl="0" eaLnBrk="0" fontAlgn="base" latinLnBrk="0" hangingPunct="0">
              <a:lnSpc>
                <a:spcPct val="100000"/>
              </a:lnSpc>
              <a:spcBef>
                <a:spcPts val="0"/>
              </a:spcBef>
              <a:spcAft>
                <a:spcPts val="0"/>
              </a:spcAft>
              <a:buClrTx/>
              <a:buSzTx/>
              <a:buFontTx/>
              <a:buNone/>
              <a:tabLst/>
              <a:defRPr/>
            </a:pPr>
            <a:r>
              <a:rPr lang="en-US" sz="6000" b="1" kern="1400" dirty="0">
                <a:solidFill>
                  <a:srgbClr val="000000"/>
                </a:solidFill>
                <a:uFill>
                  <a:solidFill>
                    <a:srgbClr val="3E0000"/>
                  </a:solidFill>
                </a:uFill>
                <a:latin typeface="Calibri" panose="020F0502020204030204" pitchFamily="34" charset="0"/>
              </a:rPr>
              <a:t>Babylon as a </a:t>
            </a:r>
            <a:r>
              <a:rPr lang="en-US" sz="6000" b="1" kern="1400" dirty="0">
                <a:ln>
                  <a:noFill/>
                </a:ln>
                <a:solidFill>
                  <a:srgbClr val="000000"/>
                </a:solidFill>
                <a:effectLst/>
                <a:uFill>
                  <a:solidFill>
                    <a:srgbClr val="3E0000"/>
                  </a:solidFill>
                </a:uFill>
                <a:latin typeface="Calibri" panose="020F0502020204030204" pitchFamily="34" charset="0"/>
              </a:rPr>
              <a:t>Soil</a:t>
            </a:r>
            <a:endParaRPr lang="en-US" sz="3600" b="1" kern="1400" dirty="0">
              <a:uFill>
                <a:solidFill>
                  <a:srgbClr val="3E0000"/>
                </a:solidFill>
              </a:uFill>
              <a:latin typeface="Calibri" panose="020F0502020204030204" pitchFamily="34" charset="0"/>
            </a:endParaRPr>
          </a:p>
        </p:txBody>
      </p:sp>
      <p:sp>
        <p:nvSpPr>
          <p:cNvPr id="4" name="TextBox 3">
            <a:extLst>
              <a:ext uri="{FF2B5EF4-FFF2-40B4-BE49-F238E27FC236}">
                <a16:creationId xmlns:a16="http://schemas.microsoft.com/office/drawing/2014/main" id="{FC1772E1-FDD6-6BD5-5A9D-F2079584E786}"/>
              </a:ext>
            </a:extLst>
          </p:cNvPr>
          <p:cNvSpPr txBox="1"/>
          <p:nvPr/>
        </p:nvSpPr>
        <p:spPr>
          <a:xfrm>
            <a:off x="152400" y="894457"/>
            <a:ext cx="8705850" cy="6001643"/>
          </a:xfrm>
          <a:prstGeom prst="rect">
            <a:avLst/>
          </a:prstGeom>
          <a:noFill/>
        </p:spPr>
        <p:txBody>
          <a:bodyPr wrap="square">
            <a:spAutoFit/>
          </a:bodyPr>
          <a:lstStyle/>
          <a:p>
            <a:pPr marL="0" marR="38100" lvl="0" indent="0" defTabSz="914400" rtl="0" eaLnBrk="0" fontAlgn="base" latinLnBrk="0" hangingPunct="0">
              <a:lnSpc>
                <a:spcPct val="100000"/>
              </a:lnSpc>
              <a:spcBef>
                <a:spcPts val="0"/>
              </a:spcBef>
              <a:spcAft>
                <a:spcPts val="0"/>
              </a:spcAft>
              <a:buClrTx/>
              <a:buSzTx/>
              <a:buFontTx/>
              <a:buNone/>
              <a:tabLst>
                <a:tab pos="8229600" algn="r"/>
              </a:tabLst>
              <a:defRPr/>
            </a:pPr>
            <a:r>
              <a:rPr lang="en-US" sz="3200" kern="1400" dirty="0">
                <a:ln>
                  <a:noFill/>
                </a:ln>
                <a:solidFill>
                  <a:srgbClr val="000000"/>
                </a:solidFill>
                <a:effectLst/>
                <a:uFill>
                  <a:solidFill>
                    <a:srgbClr val="3E0000"/>
                  </a:solidFill>
                </a:uFill>
                <a:latin typeface="Calibri" panose="020F0502020204030204" pitchFamily="34" charset="0"/>
              </a:rPr>
              <a:t>Nebuchadnezzar answered and said, “Blessed be the God of Shadrach, Meshach, and Abednego, who has sent his angel and delivered his servants, who trusted in him, and set aside the king’s command, and yielded up their bodies rather than serve and worship any god except their own God. 29 Therefore I make a decree: Any people, nation, or language that speaks anything against the God of Shadrach, Meshach, and Abednego shall be torn limb from limb, and their houses laid in ruins, for there is no other god who is able to rescue in this way.”	</a:t>
            </a:r>
            <a:r>
              <a:rPr lang="en-US" sz="3200" b="1" kern="1400" dirty="0">
                <a:ln>
                  <a:noFill/>
                </a:ln>
                <a:solidFill>
                  <a:srgbClr val="000000"/>
                </a:solidFill>
                <a:effectLst/>
                <a:uFill>
                  <a:solidFill>
                    <a:srgbClr val="3E0000"/>
                  </a:solidFill>
                </a:uFill>
                <a:latin typeface="Calibri" panose="020F0502020204030204" pitchFamily="34" charset="0"/>
              </a:rPr>
              <a:t>Dan 3:28-29</a:t>
            </a:r>
          </a:p>
        </p:txBody>
      </p:sp>
    </p:spTree>
    <p:extLst>
      <p:ext uri="{BB962C8B-B14F-4D97-AF65-F5344CB8AC3E}">
        <p14:creationId xmlns:p14="http://schemas.microsoft.com/office/powerpoint/2010/main" val="28910660"/>
      </p:ext>
    </p:extLst>
  </p:cSld>
  <p:clrMapOvr>
    <a:masterClrMapping/>
  </p:clrMapOvr>
  <p:transition spd="slow">
    <p:random/>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F45E5B-E4C8-39A1-D841-9F8C302607BC}"/>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8DFF91A1-5DAD-BF75-CC7B-46EDCB688521}"/>
              </a:ext>
            </a:extLst>
          </p:cNvPr>
          <p:cNvSpPr txBox="1">
            <a:spLocks noChangeArrowheads="1"/>
          </p:cNvSpPr>
          <p:nvPr/>
        </p:nvSpPr>
        <p:spPr bwMode="auto">
          <a:xfrm>
            <a:off x="219074" y="837307"/>
            <a:ext cx="8705849" cy="6001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8229600" algn="r"/>
              </a:tabLst>
            </a:pPr>
            <a:r>
              <a:rPr lang="en-US" sz="3200" dirty="0">
                <a:latin typeface="+mn-lt"/>
              </a:rPr>
              <a:t>Jonah began to go into the city, going a day’s journey. And he called out, “Yet forty days, and Nineveh shall be overthrown!” </a:t>
            </a:r>
            <a:r>
              <a:rPr lang="en-US" sz="3200" baseline="30000" dirty="0">
                <a:latin typeface="+mn-lt"/>
              </a:rPr>
              <a:t>5 </a:t>
            </a:r>
            <a:r>
              <a:rPr lang="en-US" sz="3200" dirty="0">
                <a:latin typeface="+mn-lt"/>
              </a:rPr>
              <a:t>And the people of Nineveh believed God. They called for a fast &amp; put on sackcloth, from the greatest of them to the least of them… </a:t>
            </a:r>
            <a:r>
              <a:rPr lang="en-US" sz="3200" baseline="30000" dirty="0">
                <a:latin typeface="+mn-lt"/>
              </a:rPr>
              <a:t>8 </a:t>
            </a:r>
            <a:r>
              <a:rPr lang="en-US" sz="3200" dirty="0">
                <a:latin typeface="+mn-lt"/>
              </a:rPr>
              <a:t>but let </a:t>
            </a:r>
            <a:r>
              <a:rPr lang="en-US" sz="3200" u="sng" dirty="0">
                <a:latin typeface="+mn-lt"/>
              </a:rPr>
              <a:t>man and beast be covered with sackcloth</a:t>
            </a:r>
            <a:r>
              <a:rPr lang="en-US" sz="3200" dirty="0">
                <a:latin typeface="+mn-lt"/>
              </a:rPr>
              <a:t> &amp; let them call out mightily to God. Let everyone turn from his evil way and from the violence that is in his hands...”  </a:t>
            </a:r>
            <a:r>
              <a:rPr lang="en-US" sz="3200" baseline="30000" dirty="0">
                <a:latin typeface="+mn-lt"/>
              </a:rPr>
              <a:t>10 </a:t>
            </a:r>
            <a:r>
              <a:rPr lang="en-US" sz="3200" dirty="0">
                <a:latin typeface="+mn-lt"/>
              </a:rPr>
              <a:t>When God saw what they did, how they turned from their evil way, God relented of the disaster that he had said he would do to them, and he did not do it.</a:t>
            </a:r>
            <a:endParaRPr lang="en-US" sz="2800" dirty="0">
              <a:latin typeface="+mn-lt"/>
            </a:endParaRPr>
          </a:p>
        </p:txBody>
      </p:sp>
      <p:sp>
        <p:nvSpPr>
          <p:cNvPr id="4" name="TextBox 9">
            <a:extLst>
              <a:ext uri="{FF2B5EF4-FFF2-40B4-BE49-F238E27FC236}">
                <a16:creationId xmlns:a16="http://schemas.microsoft.com/office/drawing/2014/main" id="{BDDBDDC6-A97E-7F2E-2352-3D4EAC4EE572}"/>
              </a:ext>
            </a:extLst>
          </p:cNvPr>
          <p:cNvSpPr txBox="1">
            <a:spLocks noChangeArrowheads="1"/>
          </p:cNvSpPr>
          <p:nvPr/>
        </p:nvSpPr>
        <p:spPr bwMode="auto">
          <a:xfrm>
            <a:off x="0" y="19050"/>
            <a:ext cx="914399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38100" indent="0" algn="ctr">
              <a:spcBef>
                <a:spcPts val="0"/>
              </a:spcBef>
              <a:spcAft>
                <a:spcPts val="600"/>
              </a:spcAft>
            </a:pPr>
            <a:r>
              <a:rPr lang="en-US" sz="4800" b="1" i="1" dirty="0">
                <a:cs typeface="Arial" panose="020B0604020202020204" pitchFamily="34" charset="0"/>
              </a:rPr>
              <a:t>Nineveh is a Soil</a:t>
            </a:r>
            <a:endParaRPr lang="en-US" sz="4800" i="1" dirty="0">
              <a:cs typeface="Arial" panose="020B0604020202020204" pitchFamily="34" charset="0"/>
            </a:endParaRPr>
          </a:p>
        </p:txBody>
      </p:sp>
    </p:spTree>
    <p:extLst>
      <p:ext uri="{BB962C8B-B14F-4D97-AF65-F5344CB8AC3E}">
        <p14:creationId xmlns:p14="http://schemas.microsoft.com/office/powerpoint/2010/main" val="3713565701"/>
      </p:ext>
    </p:extLst>
  </p:cSld>
  <p:clrMapOvr>
    <a:masterClrMapping/>
  </p:clrMapOvr>
  <p:transition spd="slow">
    <p:random/>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F45E5B-E4C8-39A1-D841-9F8C302607BC}"/>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8DFF91A1-5DAD-BF75-CC7B-46EDCB688521}"/>
              </a:ext>
            </a:extLst>
          </p:cNvPr>
          <p:cNvSpPr txBox="1">
            <a:spLocks noChangeArrowheads="1"/>
          </p:cNvSpPr>
          <p:nvPr/>
        </p:nvSpPr>
        <p:spPr bwMode="auto">
          <a:xfrm>
            <a:off x="219074" y="1219200"/>
            <a:ext cx="8705849" cy="550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8229600" algn="r"/>
              </a:tabLst>
            </a:pPr>
            <a:r>
              <a:rPr lang="en-US" sz="3200" baseline="30000" dirty="0">
                <a:latin typeface="+mn-lt"/>
              </a:rPr>
              <a:t>46 </a:t>
            </a:r>
            <a:r>
              <a:rPr lang="en-US" sz="3200" dirty="0">
                <a:latin typeface="+mn-lt"/>
              </a:rPr>
              <a:t>And Jacob said to his kinsmen, “Gather stones.” And they took stones and made a heap, and they ate there by the heap… </a:t>
            </a:r>
            <a:r>
              <a:rPr lang="en-US" sz="3200" baseline="30000" dirty="0">
                <a:latin typeface="+mn-lt"/>
              </a:rPr>
              <a:t>48b </a:t>
            </a:r>
            <a:r>
              <a:rPr lang="en-US" sz="3200" dirty="0">
                <a:latin typeface="+mn-lt"/>
              </a:rPr>
              <a:t>Therefore he named it Galeed, </a:t>
            </a:r>
            <a:r>
              <a:rPr lang="en-US" sz="3200" baseline="30000" dirty="0">
                <a:latin typeface="+mn-lt"/>
              </a:rPr>
              <a:t>49 </a:t>
            </a:r>
            <a:r>
              <a:rPr lang="en-US" sz="3200" dirty="0">
                <a:latin typeface="+mn-lt"/>
              </a:rPr>
              <a:t>and Mizpah, for he said, “The LORD watch between you and me, when we are out of one another’s sight. </a:t>
            </a:r>
            <a:r>
              <a:rPr lang="en-US" sz="3200" baseline="30000" dirty="0">
                <a:latin typeface="+mn-lt"/>
              </a:rPr>
              <a:t>50 </a:t>
            </a:r>
            <a:r>
              <a:rPr lang="en-US" sz="3200" dirty="0">
                <a:latin typeface="+mn-lt"/>
              </a:rPr>
              <a:t>If you oppress my daughters, or if you take wives besides my daughters, although no one is with us, see, </a:t>
            </a:r>
            <a:r>
              <a:rPr lang="en-US" sz="3200" b="1" dirty="0">
                <a:latin typeface="+mn-lt"/>
              </a:rPr>
              <a:t>God is witness </a:t>
            </a:r>
            <a:r>
              <a:rPr lang="en-US" sz="3200" dirty="0">
                <a:latin typeface="+mn-lt"/>
              </a:rPr>
              <a:t>between you and me.” </a:t>
            </a:r>
            <a:r>
              <a:rPr lang="en-US" sz="3200" baseline="30000" dirty="0">
                <a:latin typeface="+mn-lt"/>
              </a:rPr>
              <a:t>51 </a:t>
            </a:r>
            <a:r>
              <a:rPr lang="en-US" sz="3200" dirty="0">
                <a:latin typeface="+mn-lt"/>
              </a:rPr>
              <a:t>Then Laban said to Jacob, “See this heap and the pillar, which I have set between you and me.	</a:t>
            </a:r>
            <a:r>
              <a:rPr lang="en-US" sz="2400" b="1" dirty="0">
                <a:latin typeface="+mn-lt"/>
              </a:rPr>
              <a:t>Gen 31:46, 48b-51</a:t>
            </a:r>
          </a:p>
        </p:txBody>
      </p:sp>
      <p:sp>
        <p:nvSpPr>
          <p:cNvPr id="4" name="TextBox 9">
            <a:extLst>
              <a:ext uri="{FF2B5EF4-FFF2-40B4-BE49-F238E27FC236}">
                <a16:creationId xmlns:a16="http://schemas.microsoft.com/office/drawing/2014/main" id="{BDDBDDC6-A97E-7F2E-2352-3D4EAC4EE572}"/>
              </a:ext>
            </a:extLst>
          </p:cNvPr>
          <p:cNvSpPr txBox="1">
            <a:spLocks noChangeArrowheads="1"/>
          </p:cNvSpPr>
          <p:nvPr/>
        </p:nvSpPr>
        <p:spPr bwMode="auto">
          <a:xfrm>
            <a:off x="1" y="167700"/>
            <a:ext cx="914399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38100" indent="0" algn="ctr">
              <a:spcBef>
                <a:spcPts val="0"/>
              </a:spcBef>
              <a:spcAft>
                <a:spcPts val="600"/>
              </a:spcAft>
            </a:pPr>
            <a:r>
              <a:rPr lang="en-US" sz="4800" b="1" i="1" dirty="0">
                <a:cs typeface="Arial" panose="020B0604020202020204" pitchFamily="34" charset="0"/>
              </a:rPr>
              <a:t>Mizpah is a Soil</a:t>
            </a:r>
            <a:endParaRPr lang="en-US" sz="4800" i="1" dirty="0">
              <a:cs typeface="Arial" panose="020B0604020202020204" pitchFamily="34" charset="0"/>
            </a:endParaRPr>
          </a:p>
        </p:txBody>
      </p:sp>
    </p:spTree>
    <p:extLst>
      <p:ext uri="{BB962C8B-B14F-4D97-AF65-F5344CB8AC3E}">
        <p14:creationId xmlns:p14="http://schemas.microsoft.com/office/powerpoint/2010/main" val="1391397268"/>
      </p:ext>
    </p:extLst>
  </p:cSld>
  <p:clrMapOvr>
    <a:masterClrMapping/>
  </p:clrMapOvr>
  <p:transition spd="slow">
    <p:random/>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17B64F4-CBB0-2886-4C4B-A5614B6662A8}"/>
              </a:ext>
            </a:extLst>
          </p:cNvPr>
          <p:cNvSpPr txBox="1"/>
          <p:nvPr/>
        </p:nvSpPr>
        <p:spPr>
          <a:xfrm>
            <a:off x="285750" y="152400"/>
            <a:ext cx="8572500" cy="1015663"/>
          </a:xfrm>
          <a:prstGeom prst="rect">
            <a:avLst/>
          </a:prstGeom>
          <a:noFill/>
        </p:spPr>
        <p:txBody>
          <a:bodyPr wrap="square">
            <a:spAutoFit/>
          </a:bodyPr>
          <a:lstStyle/>
          <a:p>
            <a:pPr marL="0" marR="38100" lvl="0" indent="0" algn="ctr" defTabSz="914400" rtl="0" eaLnBrk="0" fontAlgn="base" latinLnBrk="0" hangingPunct="0">
              <a:lnSpc>
                <a:spcPct val="100000"/>
              </a:lnSpc>
              <a:spcBef>
                <a:spcPts val="0"/>
              </a:spcBef>
              <a:spcAft>
                <a:spcPts val="0"/>
              </a:spcAft>
              <a:buClrTx/>
              <a:buSzTx/>
              <a:buFontTx/>
              <a:buNone/>
              <a:tabLst/>
              <a:defRPr/>
            </a:pPr>
            <a:r>
              <a:rPr lang="en-US" sz="6000" b="1" kern="1400" dirty="0">
                <a:ln>
                  <a:noFill/>
                </a:ln>
                <a:solidFill>
                  <a:srgbClr val="000000"/>
                </a:solidFill>
                <a:effectLst/>
                <a:uFill>
                  <a:solidFill>
                    <a:srgbClr val="3E0000"/>
                  </a:solidFill>
                </a:uFill>
                <a:latin typeface="Calibri" panose="020F0502020204030204" pitchFamily="34" charset="0"/>
              </a:rPr>
              <a:t>A Soil can be a Nation</a:t>
            </a:r>
            <a:endParaRPr lang="en-US" sz="3600" b="1" kern="1400" dirty="0">
              <a:uFill>
                <a:solidFill>
                  <a:srgbClr val="3E0000"/>
                </a:solidFill>
              </a:uFill>
              <a:latin typeface="Calibri" panose="020F0502020204030204" pitchFamily="34" charset="0"/>
            </a:endParaRPr>
          </a:p>
        </p:txBody>
      </p:sp>
      <p:sp>
        <p:nvSpPr>
          <p:cNvPr id="3" name="TextBox 2">
            <a:extLst>
              <a:ext uri="{FF2B5EF4-FFF2-40B4-BE49-F238E27FC236}">
                <a16:creationId xmlns:a16="http://schemas.microsoft.com/office/drawing/2014/main" id="{19292E72-0539-D434-F568-35286BF0D18C}"/>
              </a:ext>
            </a:extLst>
          </p:cNvPr>
          <p:cNvSpPr txBox="1"/>
          <p:nvPr/>
        </p:nvSpPr>
        <p:spPr>
          <a:xfrm>
            <a:off x="0" y="1447800"/>
            <a:ext cx="9144000" cy="1015663"/>
          </a:xfrm>
          <a:prstGeom prst="rect">
            <a:avLst/>
          </a:prstGeom>
          <a:noFill/>
        </p:spPr>
        <p:txBody>
          <a:bodyPr wrap="square">
            <a:spAutoFit/>
          </a:bodyPr>
          <a:lstStyle/>
          <a:p>
            <a:pPr marL="0" marR="38100" lvl="0" indent="0" algn="ctr" defTabSz="914400" rtl="0" eaLnBrk="0" fontAlgn="base" latinLnBrk="0" hangingPunct="0">
              <a:lnSpc>
                <a:spcPct val="100000"/>
              </a:lnSpc>
              <a:spcBef>
                <a:spcPts val="0"/>
              </a:spcBef>
              <a:spcAft>
                <a:spcPts val="0"/>
              </a:spcAft>
              <a:buClrTx/>
              <a:buSzTx/>
              <a:buFontTx/>
              <a:buNone/>
              <a:tabLst/>
              <a:defRPr/>
            </a:pPr>
            <a:r>
              <a:rPr lang="en-US" sz="6000" b="1" kern="1400" dirty="0">
                <a:ln>
                  <a:noFill/>
                </a:ln>
                <a:solidFill>
                  <a:srgbClr val="000000"/>
                </a:solidFill>
                <a:effectLst/>
                <a:uFill>
                  <a:solidFill>
                    <a:srgbClr val="3E0000"/>
                  </a:solidFill>
                </a:uFill>
                <a:latin typeface="Calibri" panose="020F0502020204030204" pitchFamily="34" charset="0"/>
              </a:rPr>
              <a:t>A Soil can be a City</a:t>
            </a:r>
          </a:p>
        </p:txBody>
      </p:sp>
      <p:sp>
        <p:nvSpPr>
          <p:cNvPr id="4" name="TextBox 3">
            <a:extLst>
              <a:ext uri="{FF2B5EF4-FFF2-40B4-BE49-F238E27FC236}">
                <a16:creationId xmlns:a16="http://schemas.microsoft.com/office/drawing/2014/main" id="{4CC33CE6-B017-3CD2-B35E-338CE40E61A5}"/>
              </a:ext>
            </a:extLst>
          </p:cNvPr>
          <p:cNvSpPr txBox="1"/>
          <p:nvPr/>
        </p:nvSpPr>
        <p:spPr>
          <a:xfrm>
            <a:off x="0" y="2743200"/>
            <a:ext cx="9144000" cy="1938992"/>
          </a:xfrm>
          <a:prstGeom prst="rect">
            <a:avLst/>
          </a:prstGeom>
          <a:noFill/>
        </p:spPr>
        <p:txBody>
          <a:bodyPr wrap="square">
            <a:spAutoFit/>
          </a:bodyPr>
          <a:lstStyle/>
          <a:p>
            <a:pPr marL="0" marR="38100" lvl="0" indent="0" algn="ctr" defTabSz="914400" rtl="0" eaLnBrk="0" fontAlgn="base" latinLnBrk="0" hangingPunct="0">
              <a:lnSpc>
                <a:spcPct val="100000"/>
              </a:lnSpc>
              <a:spcBef>
                <a:spcPts val="0"/>
              </a:spcBef>
              <a:spcAft>
                <a:spcPts val="0"/>
              </a:spcAft>
              <a:buClrTx/>
              <a:buSzTx/>
              <a:buFontTx/>
              <a:buNone/>
              <a:tabLst/>
              <a:defRPr/>
            </a:pPr>
            <a:r>
              <a:rPr lang="en-US" sz="6000" b="1" kern="1400" dirty="0">
                <a:ln>
                  <a:noFill/>
                </a:ln>
                <a:solidFill>
                  <a:srgbClr val="000000"/>
                </a:solidFill>
                <a:effectLst/>
                <a:uFill>
                  <a:solidFill>
                    <a:srgbClr val="3E0000"/>
                  </a:solidFill>
                </a:uFill>
                <a:latin typeface="Calibri" panose="020F0502020204030204" pitchFamily="34" charset="0"/>
              </a:rPr>
              <a:t>A Soil can be a Human Relationship</a:t>
            </a:r>
            <a:endParaRPr lang="en-US" sz="3600" b="1" kern="1400" dirty="0">
              <a:uFill>
                <a:solidFill>
                  <a:srgbClr val="3E0000"/>
                </a:solidFill>
              </a:uFill>
              <a:latin typeface="Calibri" panose="020F0502020204030204" pitchFamily="34" charset="0"/>
            </a:endParaRPr>
          </a:p>
        </p:txBody>
      </p:sp>
      <p:sp>
        <p:nvSpPr>
          <p:cNvPr id="5" name="TextBox 4">
            <a:extLst>
              <a:ext uri="{FF2B5EF4-FFF2-40B4-BE49-F238E27FC236}">
                <a16:creationId xmlns:a16="http://schemas.microsoft.com/office/drawing/2014/main" id="{7D6EFC93-3E00-BBF1-2BF5-0F451DADCAFC}"/>
              </a:ext>
            </a:extLst>
          </p:cNvPr>
          <p:cNvSpPr txBox="1"/>
          <p:nvPr/>
        </p:nvSpPr>
        <p:spPr>
          <a:xfrm>
            <a:off x="0" y="4701242"/>
            <a:ext cx="9144000" cy="1938992"/>
          </a:xfrm>
          <a:prstGeom prst="rect">
            <a:avLst/>
          </a:prstGeom>
          <a:noFill/>
        </p:spPr>
        <p:txBody>
          <a:bodyPr wrap="square">
            <a:spAutoFit/>
          </a:bodyPr>
          <a:lstStyle/>
          <a:p>
            <a:pPr marL="0" marR="38100" lvl="0" indent="0" algn="ctr" defTabSz="914400" rtl="0" eaLnBrk="0" fontAlgn="base" latinLnBrk="0" hangingPunct="0">
              <a:lnSpc>
                <a:spcPct val="100000"/>
              </a:lnSpc>
              <a:spcBef>
                <a:spcPts val="0"/>
              </a:spcBef>
              <a:spcAft>
                <a:spcPts val="0"/>
              </a:spcAft>
              <a:buClrTx/>
              <a:buSzTx/>
              <a:buFontTx/>
              <a:buNone/>
              <a:tabLst/>
              <a:defRPr/>
            </a:pPr>
            <a:r>
              <a:rPr lang="en-US" sz="6000" b="1" kern="1400" dirty="0">
                <a:ln>
                  <a:noFill/>
                </a:ln>
                <a:solidFill>
                  <a:srgbClr val="000000"/>
                </a:solidFill>
                <a:effectLst/>
                <a:uFill>
                  <a:solidFill>
                    <a:srgbClr val="3E0000"/>
                  </a:solidFill>
                </a:uFill>
                <a:latin typeface="Calibri" panose="020F0502020204030204" pitchFamily="34" charset="0"/>
              </a:rPr>
              <a:t>A Soil can be a</a:t>
            </a:r>
          </a:p>
          <a:p>
            <a:pPr marL="0" marR="38100" lvl="0" indent="0" algn="ctr" defTabSz="914400" rtl="0" eaLnBrk="0" fontAlgn="base" latinLnBrk="0" hangingPunct="0">
              <a:lnSpc>
                <a:spcPct val="100000"/>
              </a:lnSpc>
              <a:spcBef>
                <a:spcPts val="0"/>
              </a:spcBef>
              <a:spcAft>
                <a:spcPts val="0"/>
              </a:spcAft>
              <a:buClrTx/>
              <a:buSzTx/>
              <a:buFontTx/>
              <a:buNone/>
              <a:tabLst/>
              <a:defRPr/>
            </a:pPr>
            <a:r>
              <a:rPr lang="en-US" sz="6000" b="1" kern="1400" dirty="0">
                <a:ln>
                  <a:noFill/>
                </a:ln>
                <a:solidFill>
                  <a:srgbClr val="000000"/>
                </a:solidFill>
                <a:effectLst/>
                <a:uFill>
                  <a:solidFill>
                    <a:srgbClr val="3E0000"/>
                  </a:solidFill>
                </a:uFill>
                <a:latin typeface="Calibri" panose="020F0502020204030204" pitchFamily="34" charset="0"/>
              </a:rPr>
              <a:t>Human Soul</a:t>
            </a:r>
            <a:endParaRPr lang="en-US" sz="3600" b="1" kern="1400" dirty="0">
              <a:uFill>
                <a:solidFill>
                  <a:srgbClr val="3E0000"/>
                </a:solidFill>
              </a:uFill>
              <a:latin typeface="Calibri" panose="020F0502020204030204" pitchFamily="34" charset="0"/>
            </a:endParaRPr>
          </a:p>
        </p:txBody>
      </p:sp>
    </p:spTree>
    <p:extLst>
      <p:ext uri="{BB962C8B-B14F-4D97-AF65-F5344CB8AC3E}">
        <p14:creationId xmlns:p14="http://schemas.microsoft.com/office/powerpoint/2010/main" val="1703387015"/>
      </p:ext>
    </p:extLst>
  </p:cSld>
  <p:clrMapOvr>
    <a:masterClrMapping/>
  </p:clrMapOvr>
  <p:transition spd="slow">
    <p:random/>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E99B7B6-DDB6-7525-EEC5-08585357BDFD}"/>
              </a:ext>
            </a:extLst>
          </p:cNvPr>
          <p:cNvSpPr txBox="1">
            <a:spLocks noChangeArrowheads="1"/>
          </p:cNvSpPr>
          <p:nvPr/>
        </p:nvSpPr>
        <p:spPr bwMode="auto">
          <a:xfrm>
            <a:off x="219075" y="1371600"/>
            <a:ext cx="8705849" cy="507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8229600" algn="r"/>
              </a:tabLst>
            </a:pPr>
            <a:r>
              <a:rPr lang="en-US" sz="3600" dirty="0">
                <a:latin typeface="+mn-lt"/>
              </a:rPr>
              <a:t>But what does it say? “The word is near you, in your mouth and in your heart” (that is, the word of faith that we proclaim); </a:t>
            </a:r>
            <a:r>
              <a:rPr lang="en-US" sz="3600" baseline="30000" dirty="0">
                <a:latin typeface="+mn-lt"/>
              </a:rPr>
              <a:t>9 </a:t>
            </a:r>
            <a:r>
              <a:rPr lang="en-US" sz="3600" dirty="0">
                <a:latin typeface="+mn-lt"/>
              </a:rPr>
              <a:t>because, if you confess with your mouth that Jesus is Lord and believe in your heart that God raised him from the dead, you will be saved. </a:t>
            </a:r>
            <a:r>
              <a:rPr lang="en-US" sz="3600" baseline="30000" dirty="0">
                <a:latin typeface="+mn-lt"/>
              </a:rPr>
              <a:t>10 </a:t>
            </a:r>
            <a:r>
              <a:rPr lang="en-US" sz="3600" dirty="0">
                <a:latin typeface="+mn-lt"/>
              </a:rPr>
              <a:t>For with the heart one believes and is justified, and with the mouth one confesses and is saved.</a:t>
            </a:r>
            <a:r>
              <a:rPr lang="en-US" sz="3200" dirty="0">
                <a:latin typeface="+mn-lt"/>
              </a:rPr>
              <a:t>	</a:t>
            </a:r>
            <a:r>
              <a:rPr lang="en-US" sz="2400" b="1" dirty="0">
                <a:latin typeface="+mn-lt"/>
              </a:rPr>
              <a:t>Rom 10:8-10</a:t>
            </a:r>
          </a:p>
        </p:txBody>
      </p:sp>
      <p:sp>
        <p:nvSpPr>
          <p:cNvPr id="4" name="TextBox 9">
            <a:extLst>
              <a:ext uri="{FF2B5EF4-FFF2-40B4-BE49-F238E27FC236}">
                <a16:creationId xmlns:a16="http://schemas.microsoft.com/office/drawing/2014/main" id="{2E7959C0-EAFC-2AEF-B7C7-9BAC84577304}"/>
              </a:ext>
            </a:extLst>
          </p:cNvPr>
          <p:cNvSpPr txBox="1">
            <a:spLocks noChangeArrowheads="1"/>
          </p:cNvSpPr>
          <p:nvPr/>
        </p:nvSpPr>
        <p:spPr bwMode="auto">
          <a:xfrm>
            <a:off x="-1" y="228600"/>
            <a:ext cx="914399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38100" indent="0" algn="ctr">
              <a:spcBef>
                <a:spcPts val="0"/>
              </a:spcBef>
              <a:spcAft>
                <a:spcPts val="600"/>
              </a:spcAft>
            </a:pPr>
            <a:r>
              <a:rPr lang="en-US" sz="4800" b="1" i="1" dirty="0">
                <a:cs typeface="Arial" panose="020B0604020202020204" pitchFamily="34" charset="0"/>
              </a:rPr>
              <a:t>The Seed for you!</a:t>
            </a:r>
            <a:endParaRPr lang="en-US" sz="4800" i="1" dirty="0">
              <a:cs typeface="Arial" panose="020B0604020202020204" pitchFamily="34" charset="0"/>
            </a:endParaRPr>
          </a:p>
        </p:txBody>
      </p:sp>
    </p:spTree>
    <p:extLst>
      <p:ext uri="{BB962C8B-B14F-4D97-AF65-F5344CB8AC3E}">
        <p14:creationId xmlns:p14="http://schemas.microsoft.com/office/powerpoint/2010/main" val="337168678"/>
      </p:ext>
    </p:extLst>
  </p:cSld>
  <p:clrMapOvr>
    <a:masterClrMapping/>
  </p:clrMapOvr>
  <p:transition spd="slow">
    <p:random/>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E99B7B6-DDB6-7525-EEC5-08585357BDFD}"/>
              </a:ext>
            </a:extLst>
          </p:cNvPr>
          <p:cNvSpPr txBox="1">
            <a:spLocks noChangeArrowheads="1"/>
          </p:cNvSpPr>
          <p:nvPr/>
        </p:nvSpPr>
        <p:spPr bwMode="auto">
          <a:xfrm>
            <a:off x="219075" y="612844"/>
            <a:ext cx="8705849" cy="56323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8229600" algn="r"/>
              </a:tabLst>
            </a:pPr>
            <a:r>
              <a:rPr lang="en-US" sz="3600" dirty="0">
                <a:latin typeface="+mn-lt"/>
              </a:rPr>
              <a:t>Since then we have a great high priest who has passed through the heavens, Jesus, the Son of God, let us hold fast our confession. </a:t>
            </a:r>
            <a:r>
              <a:rPr lang="en-US" sz="3600" baseline="30000" dirty="0">
                <a:latin typeface="+mn-lt"/>
              </a:rPr>
              <a:t>15 </a:t>
            </a:r>
            <a:r>
              <a:rPr lang="en-US" sz="3600" dirty="0">
                <a:latin typeface="+mn-lt"/>
              </a:rPr>
              <a:t>For we do not have a high priest who is unable to sympathize with our weaknesses, but one who in every respect has been tempted as we are, yet without sin. </a:t>
            </a:r>
            <a:r>
              <a:rPr lang="en-US" sz="3600" baseline="30000" dirty="0">
                <a:latin typeface="+mn-lt"/>
              </a:rPr>
              <a:t>16 </a:t>
            </a:r>
            <a:r>
              <a:rPr lang="en-US" sz="3600" dirty="0">
                <a:latin typeface="+mn-lt"/>
              </a:rPr>
              <a:t>Let us then with confidence draw near to the throne of grace, that we may receive mercy and find grace to help in time of need.</a:t>
            </a:r>
            <a:r>
              <a:rPr lang="en-US" sz="3200" dirty="0">
                <a:latin typeface="+mn-lt"/>
              </a:rPr>
              <a:t>	</a:t>
            </a:r>
            <a:r>
              <a:rPr lang="en-US" sz="2400" b="1" dirty="0">
                <a:latin typeface="+mn-lt"/>
              </a:rPr>
              <a:t>Heb 4:14-16</a:t>
            </a:r>
          </a:p>
        </p:txBody>
      </p:sp>
    </p:spTree>
    <p:extLst>
      <p:ext uri="{BB962C8B-B14F-4D97-AF65-F5344CB8AC3E}">
        <p14:creationId xmlns:p14="http://schemas.microsoft.com/office/powerpoint/2010/main" val="898298928"/>
      </p:ext>
    </p:extLst>
  </p:cSld>
  <p:clrMapOvr>
    <a:masterClrMapping/>
  </p:clrMapOvr>
  <p:transition spd="slow">
    <p:random/>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F45E5B-E4C8-39A1-D841-9F8C302607BC}"/>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8DFF91A1-5DAD-BF75-CC7B-46EDCB688521}"/>
              </a:ext>
            </a:extLst>
          </p:cNvPr>
          <p:cNvSpPr txBox="1">
            <a:spLocks noChangeArrowheads="1"/>
          </p:cNvSpPr>
          <p:nvPr/>
        </p:nvSpPr>
        <p:spPr bwMode="auto">
          <a:xfrm>
            <a:off x="238125" y="2968349"/>
            <a:ext cx="8705849" cy="31700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8229600" algn="r"/>
              </a:tabLst>
            </a:pPr>
            <a:r>
              <a:rPr lang="en-US" sz="4000" b="1" dirty="0">
                <a:latin typeface="+mn-lt"/>
              </a:rPr>
              <a:t>Nation of Israel - </a:t>
            </a:r>
            <a:r>
              <a:rPr lang="en-US" sz="4000" dirty="0">
                <a:latin typeface="+mn-lt"/>
              </a:rPr>
              <a:t>	Bird droppings</a:t>
            </a:r>
          </a:p>
          <a:p>
            <a:pPr>
              <a:tabLst>
                <a:tab pos="8229600" algn="r"/>
              </a:tabLst>
            </a:pPr>
            <a:r>
              <a:rPr lang="en-US" sz="4000" b="1" dirty="0">
                <a:latin typeface="+mn-lt"/>
              </a:rPr>
              <a:t>The Church - 	</a:t>
            </a:r>
            <a:r>
              <a:rPr lang="en-US" sz="4000" dirty="0">
                <a:latin typeface="+mn-lt"/>
              </a:rPr>
              <a:t>Jesus’ Body on Earth </a:t>
            </a:r>
          </a:p>
          <a:p>
            <a:pPr>
              <a:tabLst>
                <a:tab pos="8229600" algn="r"/>
              </a:tabLst>
            </a:pPr>
            <a:r>
              <a:rPr lang="en-US" sz="4000" b="1" dirty="0">
                <a:latin typeface="+mn-lt"/>
              </a:rPr>
              <a:t>Your Soul - 	</a:t>
            </a:r>
            <a:r>
              <a:rPr lang="en-US" sz="4000" dirty="0">
                <a:latin typeface="+mn-lt"/>
              </a:rPr>
              <a:t>Abide in Jesus</a:t>
            </a:r>
          </a:p>
          <a:p>
            <a:pPr>
              <a:tabLst>
                <a:tab pos="8229600" algn="r"/>
              </a:tabLst>
            </a:pPr>
            <a:r>
              <a:rPr lang="en-US" sz="4000" b="1" dirty="0">
                <a:latin typeface="+mn-lt"/>
              </a:rPr>
              <a:t>Marriages - 	</a:t>
            </a:r>
            <a:r>
              <a:rPr lang="en-US" sz="4000" dirty="0">
                <a:latin typeface="+mn-lt"/>
              </a:rPr>
              <a:t>Designed Unions</a:t>
            </a:r>
          </a:p>
          <a:p>
            <a:pPr>
              <a:tabLst>
                <a:tab pos="8229600" algn="r"/>
              </a:tabLst>
            </a:pPr>
            <a:r>
              <a:rPr lang="en-US" sz="4000" dirty="0">
                <a:latin typeface="+mn-lt"/>
              </a:rPr>
              <a:t>	after the Godhead</a:t>
            </a:r>
          </a:p>
        </p:txBody>
      </p:sp>
      <p:sp>
        <p:nvSpPr>
          <p:cNvPr id="4" name="TextBox 9">
            <a:extLst>
              <a:ext uri="{FF2B5EF4-FFF2-40B4-BE49-F238E27FC236}">
                <a16:creationId xmlns:a16="http://schemas.microsoft.com/office/drawing/2014/main" id="{BDDBDDC6-A97E-7F2E-2352-3D4EAC4EE572}"/>
              </a:ext>
            </a:extLst>
          </p:cNvPr>
          <p:cNvSpPr txBox="1">
            <a:spLocks noChangeArrowheads="1"/>
          </p:cNvSpPr>
          <p:nvPr/>
        </p:nvSpPr>
        <p:spPr bwMode="auto">
          <a:xfrm>
            <a:off x="19051" y="381000"/>
            <a:ext cx="9143999"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38100" indent="0" algn="ctr">
              <a:spcBef>
                <a:spcPts val="0"/>
              </a:spcBef>
              <a:spcAft>
                <a:spcPts val="600"/>
              </a:spcAft>
            </a:pPr>
            <a:r>
              <a:rPr lang="en-US" sz="4800" b="1" i="1" dirty="0">
                <a:cs typeface="Arial" panose="020B0604020202020204" pitchFamily="34" charset="0"/>
              </a:rPr>
              <a:t>Places where the Good Soil can be revealed!</a:t>
            </a:r>
            <a:endParaRPr lang="en-US" sz="4800" i="1" dirty="0">
              <a:cs typeface="Arial" panose="020B0604020202020204" pitchFamily="34" charset="0"/>
            </a:endParaRPr>
          </a:p>
        </p:txBody>
      </p:sp>
    </p:spTree>
    <p:extLst>
      <p:ext uri="{BB962C8B-B14F-4D97-AF65-F5344CB8AC3E}">
        <p14:creationId xmlns:p14="http://schemas.microsoft.com/office/powerpoint/2010/main" val="3453815709"/>
      </p:ext>
    </p:extLst>
  </p:cSld>
  <p:clrMapOvr>
    <a:masterClrMapping/>
  </p:clrMapOvr>
  <p:transition spd="slow">
    <p:random/>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F45E5B-E4C8-39A1-D841-9F8C302607BC}"/>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8DFF91A1-5DAD-BF75-CC7B-46EDCB688521}"/>
              </a:ext>
            </a:extLst>
          </p:cNvPr>
          <p:cNvSpPr txBox="1">
            <a:spLocks noChangeArrowheads="1"/>
          </p:cNvSpPr>
          <p:nvPr/>
        </p:nvSpPr>
        <p:spPr bwMode="auto">
          <a:xfrm>
            <a:off x="219074" y="837307"/>
            <a:ext cx="8705849" cy="550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8229600" algn="r"/>
              </a:tabLst>
            </a:pPr>
            <a:r>
              <a:rPr lang="en-US" sz="3200" b="1" baseline="30000" dirty="0">
                <a:latin typeface="+mn-lt"/>
              </a:rPr>
              <a:t>Rev 5:9 </a:t>
            </a:r>
            <a:r>
              <a:rPr lang="en-US" sz="3200" dirty="0">
                <a:latin typeface="+mn-lt"/>
              </a:rPr>
              <a:t>And they sang a new song, saying, “Worthy are you to take the scroll and to open its seals, for you were slain, and by your blood you ransomed people for God from every tribe and language and people and nation, </a:t>
            </a:r>
            <a:r>
              <a:rPr lang="en-US" sz="3200" b="1" baseline="30000" dirty="0">
                <a:latin typeface="+mn-lt"/>
              </a:rPr>
              <a:t>10 </a:t>
            </a:r>
            <a:r>
              <a:rPr lang="en-US" sz="3200" dirty="0">
                <a:latin typeface="+mn-lt"/>
              </a:rPr>
              <a:t>and you have made them a kingdom and priests to our God, and they shall reign on the earth.” </a:t>
            </a:r>
          </a:p>
          <a:p>
            <a:pPr>
              <a:tabLst>
                <a:tab pos="8229600" algn="r"/>
              </a:tabLst>
            </a:pPr>
            <a:r>
              <a:rPr lang="en-US" sz="3200" b="1" baseline="30000" dirty="0">
                <a:latin typeface="+mn-lt"/>
              </a:rPr>
              <a:t>Mt 24:14 </a:t>
            </a:r>
            <a:r>
              <a:rPr lang="en-US" sz="3200" dirty="0">
                <a:latin typeface="+mn-lt"/>
              </a:rPr>
              <a:t>And this gospel of the kingdom will be proclaimed throughout the whole world as a testimony to all nations, and then the end will come.	</a:t>
            </a:r>
            <a:r>
              <a:rPr lang="en-US" sz="2400" b="1" dirty="0">
                <a:latin typeface="+mn-lt"/>
              </a:rPr>
              <a:t>Rev 5:9-10; Mt 24:14</a:t>
            </a:r>
          </a:p>
        </p:txBody>
      </p:sp>
      <p:sp>
        <p:nvSpPr>
          <p:cNvPr id="4" name="TextBox 9">
            <a:extLst>
              <a:ext uri="{FF2B5EF4-FFF2-40B4-BE49-F238E27FC236}">
                <a16:creationId xmlns:a16="http://schemas.microsoft.com/office/drawing/2014/main" id="{BDDBDDC6-A97E-7F2E-2352-3D4EAC4EE572}"/>
              </a:ext>
            </a:extLst>
          </p:cNvPr>
          <p:cNvSpPr txBox="1">
            <a:spLocks noChangeArrowheads="1"/>
          </p:cNvSpPr>
          <p:nvPr/>
        </p:nvSpPr>
        <p:spPr bwMode="auto">
          <a:xfrm>
            <a:off x="0" y="19050"/>
            <a:ext cx="914399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38100" indent="0" algn="ctr">
              <a:spcBef>
                <a:spcPts val="0"/>
              </a:spcBef>
              <a:spcAft>
                <a:spcPts val="600"/>
              </a:spcAft>
            </a:pPr>
            <a:r>
              <a:rPr lang="en-US" sz="4800" b="1" i="1" dirty="0">
                <a:cs typeface="Arial" panose="020B0604020202020204" pitchFamily="34" charset="0"/>
              </a:rPr>
              <a:t>Ethnicity is a Soil</a:t>
            </a:r>
            <a:endParaRPr lang="en-US" sz="4800" i="1" dirty="0">
              <a:cs typeface="Arial" panose="020B0604020202020204" pitchFamily="34" charset="0"/>
            </a:endParaRPr>
          </a:p>
        </p:txBody>
      </p:sp>
      <p:sp>
        <p:nvSpPr>
          <p:cNvPr id="2" name="Rectangle: Rounded Corners 1">
            <a:extLst>
              <a:ext uri="{FF2B5EF4-FFF2-40B4-BE49-F238E27FC236}">
                <a16:creationId xmlns:a16="http://schemas.microsoft.com/office/drawing/2014/main" id="{B5648703-5501-DEEF-2E86-063059FD97A3}"/>
              </a:ext>
            </a:extLst>
          </p:cNvPr>
          <p:cNvSpPr/>
          <p:nvPr/>
        </p:nvSpPr>
        <p:spPr>
          <a:xfrm>
            <a:off x="2209800" y="2895600"/>
            <a:ext cx="1219200" cy="381000"/>
          </a:xfrm>
          <a:prstGeom prst="roundRect">
            <a:avLst/>
          </a:prstGeom>
          <a:noFill/>
          <a:ln w="50800">
            <a:solidFill>
              <a:srgbClr val="8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Rounded Corners 4">
            <a:extLst>
              <a:ext uri="{FF2B5EF4-FFF2-40B4-BE49-F238E27FC236}">
                <a16:creationId xmlns:a16="http://schemas.microsoft.com/office/drawing/2014/main" id="{994A49D5-5C8B-BBA8-B6D3-6C7AF6FE48FB}"/>
              </a:ext>
            </a:extLst>
          </p:cNvPr>
          <p:cNvSpPr/>
          <p:nvPr/>
        </p:nvSpPr>
        <p:spPr>
          <a:xfrm>
            <a:off x="2895600" y="5346670"/>
            <a:ext cx="1371600" cy="381000"/>
          </a:xfrm>
          <a:prstGeom prst="roundRect">
            <a:avLst/>
          </a:prstGeom>
          <a:noFill/>
          <a:ln w="50800">
            <a:solidFill>
              <a:srgbClr val="8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846319869"/>
      </p:ext>
    </p:extLst>
  </p:cSld>
  <p:clrMapOvr>
    <a:masterClrMapping/>
  </p:clrMapOvr>
  <p:transition spd="slow">
    <p:random/>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F45E5B-E4C8-39A1-D841-9F8C302607BC}"/>
            </a:ext>
          </a:extLst>
        </p:cNvPr>
        <p:cNvGrpSpPr/>
        <p:nvPr/>
      </p:nvGrpSpPr>
      <p:grpSpPr>
        <a:xfrm>
          <a:off x="0" y="0"/>
          <a:ext cx="0" cy="0"/>
          <a:chOff x="0" y="0"/>
          <a:chExt cx="0" cy="0"/>
        </a:xfrm>
      </p:grpSpPr>
      <p:sp>
        <p:nvSpPr>
          <p:cNvPr id="4" name="TextBox 9">
            <a:extLst>
              <a:ext uri="{FF2B5EF4-FFF2-40B4-BE49-F238E27FC236}">
                <a16:creationId xmlns:a16="http://schemas.microsoft.com/office/drawing/2014/main" id="{BDDBDDC6-A97E-7F2E-2352-3D4EAC4EE572}"/>
              </a:ext>
            </a:extLst>
          </p:cNvPr>
          <p:cNvSpPr txBox="1">
            <a:spLocks noChangeArrowheads="1"/>
          </p:cNvSpPr>
          <p:nvPr/>
        </p:nvSpPr>
        <p:spPr bwMode="auto">
          <a:xfrm>
            <a:off x="228600" y="228600"/>
            <a:ext cx="8610600" cy="22159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38100" indent="0" algn="ctr">
              <a:spcBef>
                <a:spcPts val="0"/>
              </a:spcBef>
              <a:spcAft>
                <a:spcPts val="600"/>
              </a:spcAft>
            </a:pPr>
            <a:r>
              <a:rPr lang="en-US" sz="4800" b="1" i="1" dirty="0">
                <a:cs typeface="Arial" panose="020B0604020202020204" pitchFamily="34" charset="0"/>
              </a:rPr>
              <a:t>Nations =“Ethnos”</a:t>
            </a:r>
          </a:p>
          <a:p>
            <a:pPr marL="0" marR="38100" indent="0">
              <a:spcBef>
                <a:spcPts val="0"/>
              </a:spcBef>
              <a:spcAft>
                <a:spcPts val="600"/>
              </a:spcAft>
            </a:pPr>
            <a:r>
              <a:rPr lang="en-US" sz="4000" i="1" dirty="0">
                <a:cs typeface="Arial" panose="020B0604020202020204" pitchFamily="34" charset="0"/>
              </a:rPr>
              <a:t>8 Billion people on earth</a:t>
            </a:r>
          </a:p>
          <a:p>
            <a:pPr marL="0" marR="38100" indent="0">
              <a:spcBef>
                <a:spcPts val="0"/>
              </a:spcBef>
              <a:spcAft>
                <a:spcPts val="600"/>
              </a:spcAft>
            </a:pPr>
            <a:r>
              <a:rPr lang="en-US" sz="4000" i="1" dirty="0">
                <a:cs typeface="Arial" panose="020B0604020202020204" pitchFamily="34" charset="0"/>
              </a:rPr>
              <a:t>	- less than 200 million Believers</a:t>
            </a:r>
          </a:p>
        </p:txBody>
      </p:sp>
      <p:sp>
        <p:nvSpPr>
          <p:cNvPr id="5" name="TextBox 9">
            <a:extLst>
              <a:ext uri="{FF2B5EF4-FFF2-40B4-BE49-F238E27FC236}">
                <a16:creationId xmlns:a16="http://schemas.microsoft.com/office/drawing/2014/main" id="{BCC45F5A-1654-67F2-4A15-9E0313122974}"/>
              </a:ext>
            </a:extLst>
          </p:cNvPr>
          <p:cNvSpPr txBox="1">
            <a:spLocks noChangeArrowheads="1"/>
          </p:cNvSpPr>
          <p:nvPr/>
        </p:nvSpPr>
        <p:spPr bwMode="auto">
          <a:xfrm>
            <a:off x="266700" y="2743200"/>
            <a:ext cx="8610600" cy="1631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38100" indent="0">
              <a:spcBef>
                <a:spcPts val="0"/>
              </a:spcBef>
              <a:spcAft>
                <a:spcPts val="600"/>
              </a:spcAft>
              <a:tabLst>
                <a:tab pos="8115300" algn="r"/>
              </a:tabLst>
            </a:pPr>
            <a:r>
              <a:rPr lang="en-US" sz="4000" b="1" i="1" dirty="0">
                <a:cs typeface="Arial" panose="020B0604020202020204" pitchFamily="34" charset="0"/>
              </a:rPr>
              <a:t>Unreached Ethnic Groups</a:t>
            </a:r>
          </a:p>
          <a:p>
            <a:pPr marL="0" marR="38100" indent="0">
              <a:spcBef>
                <a:spcPts val="0"/>
              </a:spcBef>
              <a:spcAft>
                <a:spcPts val="600"/>
              </a:spcAft>
              <a:tabLst>
                <a:tab pos="8115300" algn="r"/>
              </a:tabLst>
            </a:pPr>
            <a:endParaRPr lang="en-US" sz="1000" b="1" i="1" dirty="0">
              <a:cs typeface="Arial" panose="020B0604020202020204" pitchFamily="34" charset="0"/>
            </a:endParaRPr>
          </a:p>
          <a:p>
            <a:pPr marL="0" marR="38100" indent="0">
              <a:spcBef>
                <a:spcPts val="0"/>
              </a:spcBef>
              <a:spcAft>
                <a:spcPts val="600"/>
              </a:spcAft>
              <a:tabLst>
                <a:tab pos="8115300" algn="r"/>
              </a:tabLst>
            </a:pPr>
            <a:r>
              <a:rPr lang="en-US" sz="4000" b="1" i="1" dirty="0">
                <a:cs typeface="Arial" panose="020B0604020202020204" pitchFamily="34" charset="0"/>
              </a:rPr>
              <a:t>2005	</a:t>
            </a:r>
            <a:r>
              <a:rPr lang="en-US" sz="4000" i="1" dirty="0">
                <a:cs typeface="Arial" panose="020B0604020202020204" pitchFamily="34" charset="0"/>
              </a:rPr>
              <a:t>17,446</a:t>
            </a:r>
            <a:r>
              <a:rPr lang="en-US" sz="4000" b="1" i="1" dirty="0">
                <a:cs typeface="Arial" panose="020B0604020202020204" pitchFamily="34" charset="0"/>
              </a:rPr>
              <a:t>	 </a:t>
            </a:r>
            <a:endParaRPr lang="en-US" sz="4000" i="1" dirty="0">
              <a:cs typeface="Arial" panose="020B0604020202020204" pitchFamily="34" charset="0"/>
            </a:endParaRPr>
          </a:p>
        </p:txBody>
      </p:sp>
      <p:sp>
        <p:nvSpPr>
          <p:cNvPr id="6" name="TextBox 9">
            <a:extLst>
              <a:ext uri="{FF2B5EF4-FFF2-40B4-BE49-F238E27FC236}">
                <a16:creationId xmlns:a16="http://schemas.microsoft.com/office/drawing/2014/main" id="{66021082-3CD5-06E9-1A53-2D7EFD0CFD95}"/>
              </a:ext>
            </a:extLst>
          </p:cNvPr>
          <p:cNvSpPr txBox="1">
            <a:spLocks noChangeArrowheads="1"/>
          </p:cNvSpPr>
          <p:nvPr/>
        </p:nvSpPr>
        <p:spPr bwMode="auto">
          <a:xfrm>
            <a:off x="285750" y="4374416"/>
            <a:ext cx="86106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38100" indent="0">
              <a:spcBef>
                <a:spcPts val="0"/>
              </a:spcBef>
              <a:spcAft>
                <a:spcPts val="600"/>
              </a:spcAft>
              <a:tabLst>
                <a:tab pos="8115300" algn="r"/>
              </a:tabLst>
            </a:pPr>
            <a:r>
              <a:rPr lang="en-US" sz="4000" b="1" i="1" dirty="0">
                <a:cs typeface="Arial" panose="020B0604020202020204" pitchFamily="34" charset="0"/>
              </a:rPr>
              <a:t>2015	</a:t>
            </a:r>
            <a:r>
              <a:rPr lang="en-US" sz="4000" i="1" dirty="0">
                <a:cs typeface="Arial" panose="020B0604020202020204" pitchFamily="34" charset="0"/>
              </a:rPr>
              <a:t>1400</a:t>
            </a:r>
            <a:r>
              <a:rPr lang="en-US" sz="4000" b="1" i="1" dirty="0">
                <a:cs typeface="Arial" panose="020B0604020202020204" pitchFamily="34" charset="0"/>
              </a:rPr>
              <a:t> </a:t>
            </a:r>
            <a:endParaRPr lang="en-US" sz="4000" i="1" dirty="0">
              <a:cs typeface="Arial" panose="020B0604020202020204" pitchFamily="34" charset="0"/>
            </a:endParaRPr>
          </a:p>
        </p:txBody>
      </p:sp>
      <p:sp>
        <p:nvSpPr>
          <p:cNvPr id="7" name="TextBox 9">
            <a:extLst>
              <a:ext uri="{FF2B5EF4-FFF2-40B4-BE49-F238E27FC236}">
                <a16:creationId xmlns:a16="http://schemas.microsoft.com/office/drawing/2014/main" id="{E5F3989A-A99C-8B9F-8081-ED649E90C5ED}"/>
              </a:ext>
            </a:extLst>
          </p:cNvPr>
          <p:cNvSpPr txBox="1">
            <a:spLocks noChangeArrowheads="1"/>
          </p:cNvSpPr>
          <p:nvPr/>
        </p:nvSpPr>
        <p:spPr bwMode="auto">
          <a:xfrm>
            <a:off x="228600" y="5087184"/>
            <a:ext cx="86106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38100" indent="0">
              <a:spcBef>
                <a:spcPts val="0"/>
              </a:spcBef>
              <a:spcAft>
                <a:spcPts val="600"/>
              </a:spcAft>
              <a:tabLst>
                <a:tab pos="8115300" algn="r"/>
              </a:tabLst>
            </a:pPr>
            <a:r>
              <a:rPr lang="en-US" sz="4000" b="1" i="1" dirty="0">
                <a:cs typeface="Arial" panose="020B0604020202020204" pitchFamily="34" charset="0"/>
              </a:rPr>
              <a:t>2019	</a:t>
            </a:r>
            <a:r>
              <a:rPr lang="en-US" sz="4000" i="1" dirty="0">
                <a:cs typeface="Arial" panose="020B0604020202020204" pitchFamily="34" charset="0"/>
              </a:rPr>
              <a:t>300</a:t>
            </a:r>
          </a:p>
        </p:txBody>
      </p:sp>
      <p:sp>
        <p:nvSpPr>
          <p:cNvPr id="8" name="TextBox 9">
            <a:extLst>
              <a:ext uri="{FF2B5EF4-FFF2-40B4-BE49-F238E27FC236}">
                <a16:creationId xmlns:a16="http://schemas.microsoft.com/office/drawing/2014/main" id="{F3EEDF19-9F63-53F8-C6D8-BEAF2B098B1F}"/>
              </a:ext>
            </a:extLst>
          </p:cNvPr>
          <p:cNvSpPr txBox="1">
            <a:spLocks noChangeArrowheads="1"/>
          </p:cNvSpPr>
          <p:nvPr/>
        </p:nvSpPr>
        <p:spPr bwMode="auto">
          <a:xfrm>
            <a:off x="171450" y="5799952"/>
            <a:ext cx="86106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38100" indent="0">
              <a:spcBef>
                <a:spcPts val="0"/>
              </a:spcBef>
              <a:spcAft>
                <a:spcPts val="600"/>
              </a:spcAft>
              <a:tabLst>
                <a:tab pos="8115300" algn="r"/>
              </a:tabLst>
            </a:pPr>
            <a:r>
              <a:rPr lang="en-US" sz="4000" b="1" i="1" dirty="0">
                <a:cs typeface="Arial" panose="020B0604020202020204" pitchFamily="34" charset="0"/>
              </a:rPr>
              <a:t>Today	</a:t>
            </a:r>
            <a:r>
              <a:rPr lang="en-US" sz="4000" i="1" dirty="0">
                <a:cs typeface="Arial" panose="020B0604020202020204" pitchFamily="34" charset="0"/>
              </a:rPr>
              <a:t>5-20</a:t>
            </a:r>
          </a:p>
        </p:txBody>
      </p:sp>
    </p:spTree>
    <p:extLst>
      <p:ext uri="{BB962C8B-B14F-4D97-AF65-F5344CB8AC3E}">
        <p14:creationId xmlns:p14="http://schemas.microsoft.com/office/powerpoint/2010/main" val="4255253258"/>
      </p:ext>
    </p:extLst>
  </p:cSld>
  <p:clrMapOvr>
    <a:masterClrMapping/>
  </p:clrMapOvr>
  <p:transition spd="slow">
    <p:random/>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F45E5B-E4C8-39A1-D841-9F8C302607BC}"/>
            </a:ext>
          </a:extLst>
        </p:cNvPr>
        <p:cNvGrpSpPr/>
        <p:nvPr/>
      </p:nvGrpSpPr>
      <p:grpSpPr>
        <a:xfrm>
          <a:off x="0" y="0"/>
          <a:ext cx="0" cy="0"/>
          <a:chOff x="0" y="0"/>
          <a:chExt cx="0" cy="0"/>
        </a:xfrm>
      </p:grpSpPr>
      <p:sp>
        <p:nvSpPr>
          <p:cNvPr id="4" name="TextBox 9">
            <a:extLst>
              <a:ext uri="{FF2B5EF4-FFF2-40B4-BE49-F238E27FC236}">
                <a16:creationId xmlns:a16="http://schemas.microsoft.com/office/drawing/2014/main" id="{BDDBDDC6-A97E-7F2E-2352-3D4EAC4EE572}"/>
              </a:ext>
            </a:extLst>
          </p:cNvPr>
          <p:cNvSpPr txBox="1">
            <a:spLocks noChangeArrowheads="1"/>
          </p:cNvSpPr>
          <p:nvPr/>
        </p:nvSpPr>
        <p:spPr bwMode="auto">
          <a:xfrm>
            <a:off x="419100" y="1295400"/>
            <a:ext cx="8305800"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38100" indent="0" algn="ctr">
              <a:spcBef>
                <a:spcPts val="0"/>
              </a:spcBef>
              <a:spcAft>
                <a:spcPts val="600"/>
              </a:spcAft>
            </a:pPr>
            <a:r>
              <a:rPr lang="en-US" sz="4800" b="1" i="1" dirty="0">
                <a:cs typeface="Arial" panose="020B0604020202020204" pitchFamily="34" charset="0"/>
              </a:rPr>
              <a:t>Praying for any Seed in any Soil is like praying for the Nations!</a:t>
            </a:r>
            <a:endParaRPr lang="en-US" sz="4800" i="1" dirty="0">
              <a:cs typeface="Arial" panose="020B0604020202020204" pitchFamily="34" charset="0"/>
            </a:endParaRPr>
          </a:p>
        </p:txBody>
      </p:sp>
    </p:spTree>
    <p:extLst>
      <p:ext uri="{BB962C8B-B14F-4D97-AF65-F5344CB8AC3E}">
        <p14:creationId xmlns:p14="http://schemas.microsoft.com/office/powerpoint/2010/main" val="3027348967"/>
      </p:ext>
    </p:extLst>
  </p:cSld>
  <p:clrMapOvr>
    <a:masterClrMapping/>
  </p:clrMapOvr>
  <p:transition spd="slow">
    <p:random/>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F45E5B-E4C8-39A1-D841-9F8C302607BC}"/>
            </a:ext>
          </a:extLst>
        </p:cNvPr>
        <p:cNvGrpSpPr/>
        <p:nvPr/>
      </p:nvGrpSpPr>
      <p:grpSpPr>
        <a:xfrm>
          <a:off x="0" y="0"/>
          <a:ext cx="0" cy="0"/>
          <a:chOff x="0" y="0"/>
          <a:chExt cx="0" cy="0"/>
        </a:xfrm>
      </p:grpSpPr>
      <p:sp>
        <p:nvSpPr>
          <p:cNvPr id="4" name="TextBox 9">
            <a:extLst>
              <a:ext uri="{FF2B5EF4-FFF2-40B4-BE49-F238E27FC236}">
                <a16:creationId xmlns:a16="http://schemas.microsoft.com/office/drawing/2014/main" id="{BDDBDDC6-A97E-7F2E-2352-3D4EAC4EE572}"/>
              </a:ext>
            </a:extLst>
          </p:cNvPr>
          <p:cNvSpPr txBox="1">
            <a:spLocks noChangeArrowheads="1"/>
          </p:cNvSpPr>
          <p:nvPr/>
        </p:nvSpPr>
        <p:spPr bwMode="auto">
          <a:xfrm>
            <a:off x="0" y="123885"/>
            <a:ext cx="9144000"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38100" indent="0" algn="ctr">
              <a:spcBef>
                <a:spcPts val="0"/>
              </a:spcBef>
              <a:spcAft>
                <a:spcPts val="600"/>
              </a:spcAft>
            </a:pPr>
            <a:r>
              <a:rPr lang="en-US" sz="4000" b="1" i="1" dirty="0">
                <a:cs typeface="Arial" panose="020B0604020202020204" pitchFamily="34" charset="0"/>
              </a:rPr>
              <a:t>Recognizing SOIL is God’s way of helping us to direct our prayers according to His purposes!</a:t>
            </a:r>
            <a:endParaRPr lang="en-US" sz="4000" i="1" dirty="0">
              <a:cs typeface="Arial" panose="020B0604020202020204" pitchFamily="34" charset="0"/>
            </a:endParaRPr>
          </a:p>
        </p:txBody>
      </p:sp>
      <p:sp>
        <p:nvSpPr>
          <p:cNvPr id="2" name="TextBox 9">
            <a:extLst>
              <a:ext uri="{FF2B5EF4-FFF2-40B4-BE49-F238E27FC236}">
                <a16:creationId xmlns:a16="http://schemas.microsoft.com/office/drawing/2014/main" id="{EACEA5B8-59A3-C6BC-9F5F-5F1C3305D311}"/>
              </a:ext>
            </a:extLst>
          </p:cNvPr>
          <p:cNvSpPr txBox="1">
            <a:spLocks noChangeArrowheads="1"/>
          </p:cNvSpPr>
          <p:nvPr/>
        </p:nvSpPr>
        <p:spPr bwMode="auto">
          <a:xfrm>
            <a:off x="304800" y="2209800"/>
            <a:ext cx="8534400" cy="4524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38100" indent="0">
              <a:spcBef>
                <a:spcPts val="0"/>
              </a:spcBef>
              <a:spcAft>
                <a:spcPts val="600"/>
              </a:spcAft>
              <a:tabLst>
                <a:tab pos="8001000" algn="r"/>
              </a:tabLst>
            </a:pPr>
            <a:r>
              <a:rPr lang="en-US" sz="3200" dirty="0">
                <a:cs typeface="Arial" panose="020B0604020202020204" pitchFamily="34" charset="0"/>
              </a:rPr>
              <a:t>For as the rain and the snow come down from heaven, And do not return there without watering the earth And making it bear and sprout, And furnishing seed to the Sower and bread to the eater; </a:t>
            </a:r>
            <a:r>
              <a:rPr lang="en-US" sz="3200" baseline="30000" dirty="0">
                <a:cs typeface="Arial" panose="020B0604020202020204" pitchFamily="34" charset="0"/>
              </a:rPr>
              <a:t>11 </a:t>
            </a:r>
            <a:r>
              <a:rPr lang="en-US" sz="3200" dirty="0">
                <a:cs typeface="Arial" panose="020B0604020202020204" pitchFamily="34" charset="0"/>
              </a:rPr>
              <a:t>So will My word be which goes forth from My mouth; It will not return to Me empty, Without accomplishing what I desire, And without succeeding in the matter for which I sent it.	</a:t>
            </a:r>
            <a:r>
              <a:rPr lang="en-US" sz="2400" b="1" dirty="0">
                <a:cs typeface="Arial" panose="020B0604020202020204" pitchFamily="34" charset="0"/>
              </a:rPr>
              <a:t>Is 55:10-11</a:t>
            </a:r>
          </a:p>
        </p:txBody>
      </p:sp>
    </p:spTree>
    <p:extLst>
      <p:ext uri="{BB962C8B-B14F-4D97-AF65-F5344CB8AC3E}">
        <p14:creationId xmlns:p14="http://schemas.microsoft.com/office/powerpoint/2010/main" val="4186620948"/>
      </p:ext>
    </p:extLst>
  </p:cSld>
  <p:clrMapOvr>
    <a:masterClrMapping/>
  </p:clrMapOvr>
  <p:transition spd="slow">
    <p:random/>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noFill/>
        <a:ln w="50800">
          <a:solidFill>
            <a:srgbClr val="800000"/>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50800">
          <a:solidFill>
            <a:srgbClr val="800000"/>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B3ABC4B0C0E2F4F9C93D121F68841AF" ma:contentTypeVersion="15" ma:contentTypeDescription="Create a new document." ma:contentTypeScope="" ma:versionID="660eab02cdbf12d5a8780f4ad08fa56d">
  <xsd:schema xmlns:xsd="http://www.w3.org/2001/XMLSchema" xmlns:xs="http://www.w3.org/2001/XMLSchema" xmlns:p="http://schemas.microsoft.com/office/2006/metadata/properties" xmlns:ns3="f5771b9e-bb9d-4790-b6f2-5cbeb0979a9c" xmlns:ns4="48df96e8-5bed-42fe-b42e-398ed42751d8" targetNamespace="http://schemas.microsoft.com/office/2006/metadata/properties" ma:root="true" ma:fieldsID="8bfb8719affc962a4dfa2686d9ff8b20" ns3:_="" ns4:_="">
    <xsd:import namespace="f5771b9e-bb9d-4790-b6f2-5cbeb0979a9c"/>
    <xsd:import namespace="48df96e8-5bed-42fe-b42e-398ed42751d8"/>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MediaServiceAutoTags" minOccurs="0"/>
                <xsd:element ref="ns3:MediaServiceDateTaken" minOccurs="0"/>
                <xsd:element ref="ns3:MediaServiceOCR" minOccurs="0"/>
                <xsd:element ref="ns3:MediaServiceAutoKeyPoints" minOccurs="0"/>
                <xsd:element ref="ns3:MediaServiceKeyPoints" minOccurs="0"/>
                <xsd:element ref="ns3:MediaServiceGenerationTime" minOccurs="0"/>
                <xsd:element ref="ns3:MediaServiceEventHashCode" minOccurs="0"/>
                <xsd:element ref="ns3:MediaServiceLocation" minOccurs="0"/>
                <xsd:element ref="ns3:MediaLengthInSeconds" minOccurs="0"/>
                <xsd:element ref="ns3:_activit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5771b9e-bb9d-4790-b6f2-5cbeb0979a9c"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AutoTags" ma:index="13" nillable="true" ma:displayName="MediaServiceAutoTags" ma:internalName="MediaServiceAutoTags"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Location" ma:index="20" nillable="true" ma:displayName="Location" ma:internalName="MediaServiceLocation" ma:readOnly="true">
      <xsd:simpleType>
        <xsd:restriction base="dms:Text"/>
      </xsd:simpleType>
    </xsd:element>
    <xsd:element name="MediaLengthInSeconds" ma:index="21" nillable="true" ma:displayName="Length (seconds)" ma:internalName="MediaLengthInSeconds" ma:readOnly="true">
      <xsd:simpleType>
        <xsd:restriction base="dms:Unknown"/>
      </xsd:simpleType>
    </xsd:element>
    <xsd:element name="_activity" ma:index="22" nillable="true" ma:displayName="_activity" ma:hidden="true" ma:internalName="_activity">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48df96e8-5bed-42fe-b42e-398ed42751d8"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SharingHintHash" ma:index="12"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_activity xmlns="f5771b9e-bb9d-4790-b6f2-5cbeb0979a9c"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124365D-1808-4399-869D-0C964D65E15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5771b9e-bb9d-4790-b6f2-5cbeb0979a9c"/>
    <ds:schemaRef ds:uri="48df96e8-5bed-42fe-b42e-398ed42751d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DB3BB5EA-E7D6-4327-AB5E-28CFD66774E7}">
  <ds:schemaRefs>
    <ds:schemaRef ds:uri="http://schemas.microsoft.com/office/2006/documentManagement/types"/>
    <ds:schemaRef ds:uri="http://schemas.microsoft.com/office/infopath/2007/PartnerControls"/>
    <ds:schemaRef ds:uri="http://purl.org/dc/elements/1.1/"/>
    <ds:schemaRef ds:uri="http://schemas.microsoft.com/office/2006/metadata/properties"/>
    <ds:schemaRef ds:uri="48df96e8-5bed-42fe-b42e-398ed42751d8"/>
    <ds:schemaRef ds:uri="http://purl.org/dc/terms/"/>
    <ds:schemaRef ds:uri="f5771b9e-bb9d-4790-b6f2-5cbeb0979a9c"/>
    <ds:schemaRef ds:uri="http://schemas.openxmlformats.org/package/2006/metadata/core-properties"/>
    <ds:schemaRef ds:uri="http://www.w3.org/XML/1998/namespace"/>
    <ds:schemaRef ds:uri="http://purl.org/dc/dcmitype/"/>
  </ds:schemaRefs>
</ds:datastoreItem>
</file>

<file path=customXml/itemProps3.xml><?xml version="1.0" encoding="utf-8"?>
<ds:datastoreItem xmlns:ds="http://schemas.openxmlformats.org/officeDocument/2006/customXml" ds:itemID="{2F51C44A-48FD-452A-B631-29826638C0D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15311</TotalTime>
  <Words>1298</Words>
  <Application>Microsoft Office PowerPoint</Application>
  <PresentationFormat>On-screen Show (4:3)</PresentationFormat>
  <Paragraphs>67</Paragraphs>
  <Slides>18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18</vt:i4>
      </vt:variant>
    </vt:vector>
  </HeadingPairs>
  <TitlesOfParts>
    <vt:vector size="22" baseType="lpstr">
      <vt:lpstr>Arial</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Dale Rintelman</dc:creator>
  <cp:lastModifiedBy>Dale Rintelman</cp:lastModifiedBy>
  <cp:revision>803</cp:revision>
  <cp:lastPrinted>2022-10-02T13:03:38Z</cp:lastPrinted>
  <dcterms:created xsi:type="dcterms:W3CDTF">2020-07-19T11:17:55Z</dcterms:created>
  <dcterms:modified xsi:type="dcterms:W3CDTF">2024-09-15T13:13:14Z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0x010100FB3ABC4B0C0E2F4F9C93D121F68841AF</vt:lpwstr>
  </property>
</Properties>
</file>