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7" r:id="rId2"/>
    <p:sldId id="256"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FE5046-05FF-4F36-9058-EEAF2BFCD78F}" v="7" dt="2024-06-06T21:37:12.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2" autoAdjust="0"/>
    <p:restoredTop sz="93362" autoAdjust="0"/>
  </p:normalViewPr>
  <p:slideViewPr>
    <p:cSldViewPr snapToGrid="0">
      <p:cViewPr varScale="1">
        <p:scale>
          <a:sx n="58" d="100"/>
          <a:sy n="58" d="100"/>
        </p:scale>
        <p:origin x="6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Leichty" userId="63cf3cb9435347c9" providerId="LiveId" clId="{74FE5046-05FF-4F36-9058-EEAF2BFCD78F}"/>
    <pc:docChg chg="undo redo custSel addSld modSld">
      <pc:chgData name="Paul Leichty" userId="63cf3cb9435347c9" providerId="LiveId" clId="{74FE5046-05FF-4F36-9058-EEAF2BFCD78F}" dt="2024-06-08T15:10:40.535" v="3130" actId="962"/>
      <pc:docMkLst>
        <pc:docMk/>
      </pc:docMkLst>
      <pc:sldChg chg="modSp mod">
        <pc:chgData name="Paul Leichty" userId="63cf3cb9435347c9" providerId="LiveId" clId="{74FE5046-05FF-4F36-9058-EEAF2BFCD78F}" dt="2024-06-06T21:38:35.317" v="2920" actId="6549"/>
        <pc:sldMkLst>
          <pc:docMk/>
          <pc:sldMk cId="3703615197" sldId="256"/>
        </pc:sldMkLst>
        <pc:spChg chg="mod">
          <ac:chgData name="Paul Leichty" userId="63cf3cb9435347c9" providerId="LiveId" clId="{74FE5046-05FF-4F36-9058-EEAF2BFCD78F}" dt="2024-06-05T20:44:49.561" v="27" actId="20577"/>
          <ac:spMkLst>
            <pc:docMk/>
            <pc:sldMk cId="3703615197" sldId="256"/>
            <ac:spMk id="2" creationId="{083241B6-E238-2A37-6B84-05C6D5502CE3}"/>
          </ac:spMkLst>
        </pc:spChg>
        <pc:spChg chg="mod">
          <ac:chgData name="Paul Leichty" userId="63cf3cb9435347c9" providerId="LiveId" clId="{74FE5046-05FF-4F36-9058-EEAF2BFCD78F}" dt="2024-06-06T21:38:35.317" v="2920" actId="6549"/>
          <ac:spMkLst>
            <pc:docMk/>
            <pc:sldMk cId="3703615197" sldId="256"/>
            <ac:spMk id="3" creationId="{9A1B1EB0-52C3-6C61-801E-5E8DBD3B25FE}"/>
          </ac:spMkLst>
        </pc:spChg>
      </pc:sldChg>
      <pc:sldChg chg="modSp mod">
        <pc:chgData name="Paul Leichty" userId="63cf3cb9435347c9" providerId="LiveId" clId="{74FE5046-05FF-4F36-9058-EEAF2BFCD78F}" dt="2024-06-08T14:03:45.811" v="2921" actId="2711"/>
        <pc:sldMkLst>
          <pc:docMk/>
          <pc:sldMk cId="1951368280" sldId="257"/>
        </pc:sldMkLst>
        <pc:spChg chg="mod">
          <ac:chgData name="Paul Leichty" userId="63cf3cb9435347c9" providerId="LiveId" clId="{74FE5046-05FF-4F36-9058-EEAF2BFCD78F}" dt="2024-06-08T14:03:45.811" v="2921" actId="2711"/>
          <ac:spMkLst>
            <pc:docMk/>
            <pc:sldMk cId="1951368280" sldId="257"/>
            <ac:spMk id="2" creationId="{2DD33847-1E8D-472F-BB60-4685522D7BCF}"/>
          </ac:spMkLst>
        </pc:spChg>
      </pc:sldChg>
      <pc:sldChg chg="modSp new mod">
        <pc:chgData name="Paul Leichty" userId="63cf3cb9435347c9" providerId="LiveId" clId="{74FE5046-05FF-4F36-9058-EEAF2BFCD78F}" dt="2024-06-05T20:54:42.541" v="243" actId="20577"/>
        <pc:sldMkLst>
          <pc:docMk/>
          <pc:sldMk cId="2373639463" sldId="258"/>
        </pc:sldMkLst>
        <pc:spChg chg="mod">
          <ac:chgData name="Paul Leichty" userId="63cf3cb9435347c9" providerId="LiveId" clId="{74FE5046-05FF-4F36-9058-EEAF2BFCD78F}" dt="2024-06-05T20:51:00.011" v="80" actId="20577"/>
          <ac:spMkLst>
            <pc:docMk/>
            <pc:sldMk cId="2373639463" sldId="258"/>
            <ac:spMk id="2" creationId="{17770394-8D92-FA65-5B5A-EDDC2F44AE54}"/>
          </ac:spMkLst>
        </pc:spChg>
        <pc:spChg chg="mod">
          <ac:chgData name="Paul Leichty" userId="63cf3cb9435347c9" providerId="LiveId" clId="{74FE5046-05FF-4F36-9058-EEAF2BFCD78F}" dt="2024-06-05T20:54:42.541" v="243" actId="20577"/>
          <ac:spMkLst>
            <pc:docMk/>
            <pc:sldMk cId="2373639463" sldId="258"/>
            <ac:spMk id="3" creationId="{470A20BF-BCEB-35A6-AB04-59E6EAB0FDEF}"/>
          </ac:spMkLst>
        </pc:spChg>
      </pc:sldChg>
      <pc:sldChg chg="modSp new mod">
        <pc:chgData name="Paul Leichty" userId="63cf3cb9435347c9" providerId="LiveId" clId="{74FE5046-05FF-4F36-9058-EEAF2BFCD78F}" dt="2024-06-05T20:59:25.941" v="297" actId="207"/>
        <pc:sldMkLst>
          <pc:docMk/>
          <pc:sldMk cId="3144311622" sldId="259"/>
        </pc:sldMkLst>
        <pc:spChg chg="mod">
          <ac:chgData name="Paul Leichty" userId="63cf3cb9435347c9" providerId="LiveId" clId="{74FE5046-05FF-4F36-9058-EEAF2BFCD78F}" dt="2024-06-05T20:56:36.109" v="269" actId="20577"/>
          <ac:spMkLst>
            <pc:docMk/>
            <pc:sldMk cId="3144311622" sldId="259"/>
            <ac:spMk id="2" creationId="{F5830605-8C20-CD38-34AE-0D75A69DC2AF}"/>
          </ac:spMkLst>
        </pc:spChg>
        <pc:spChg chg="mod">
          <ac:chgData name="Paul Leichty" userId="63cf3cb9435347c9" providerId="LiveId" clId="{74FE5046-05FF-4F36-9058-EEAF2BFCD78F}" dt="2024-06-05T20:59:25.941" v="297" actId="207"/>
          <ac:spMkLst>
            <pc:docMk/>
            <pc:sldMk cId="3144311622" sldId="259"/>
            <ac:spMk id="3" creationId="{357ED35A-566D-6643-D65B-033BF6BE5B1F}"/>
          </ac:spMkLst>
        </pc:spChg>
      </pc:sldChg>
      <pc:sldChg chg="modSp new mod">
        <pc:chgData name="Paul Leichty" userId="63cf3cb9435347c9" providerId="LiveId" clId="{74FE5046-05FF-4F36-9058-EEAF2BFCD78F}" dt="2024-06-05T21:07:05.069" v="393" actId="12"/>
        <pc:sldMkLst>
          <pc:docMk/>
          <pc:sldMk cId="4127507247" sldId="260"/>
        </pc:sldMkLst>
        <pc:spChg chg="mod">
          <ac:chgData name="Paul Leichty" userId="63cf3cb9435347c9" providerId="LiveId" clId="{74FE5046-05FF-4F36-9058-EEAF2BFCD78F}" dt="2024-06-05T21:02:47.503" v="327" actId="20577"/>
          <ac:spMkLst>
            <pc:docMk/>
            <pc:sldMk cId="4127507247" sldId="260"/>
            <ac:spMk id="2" creationId="{1A31D81E-5390-56BC-21B7-6DDAB99F23CF}"/>
          </ac:spMkLst>
        </pc:spChg>
        <pc:spChg chg="mod">
          <ac:chgData name="Paul Leichty" userId="63cf3cb9435347c9" providerId="LiveId" clId="{74FE5046-05FF-4F36-9058-EEAF2BFCD78F}" dt="2024-06-05T21:07:05.069" v="393" actId="12"/>
          <ac:spMkLst>
            <pc:docMk/>
            <pc:sldMk cId="4127507247" sldId="260"/>
            <ac:spMk id="3" creationId="{7F336967-9C79-325F-F4FE-A07F9F64E97D}"/>
          </ac:spMkLst>
        </pc:spChg>
      </pc:sldChg>
      <pc:sldChg chg="modSp new mod">
        <pc:chgData name="Paul Leichty" userId="63cf3cb9435347c9" providerId="LiveId" clId="{74FE5046-05FF-4F36-9058-EEAF2BFCD78F}" dt="2024-06-05T21:20:11.550" v="452" actId="207"/>
        <pc:sldMkLst>
          <pc:docMk/>
          <pc:sldMk cId="1226821927" sldId="261"/>
        </pc:sldMkLst>
        <pc:spChg chg="mod">
          <ac:chgData name="Paul Leichty" userId="63cf3cb9435347c9" providerId="LiveId" clId="{74FE5046-05FF-4F36-9058-EEAF2BFCD78F}" dt="2024-06-05T21:17:23.061" v="425" actId="20577"/>
          <ac:spMkLst>
            <pc:docMk/>
            <pc:sldMk cId="1226821927" sldId="261"/>
            <ac:spMk id="2" creationId="{2A994F66-C021-47FC-2075-2CF1226DBB49}"/>
          </ac:spMkLst>
        </pc:spChg>
        <pc:spChg chg="mod">
          <ac:chgData name="Paul Leichty" userId="63cf3cb9435347c9" providerId="LiveId" clId="{74FE5046-05FF-4F36-9058-EEAF2BFCD78F}" dt="2024-06-05T21:20:11.550" v="452" actId="207"/>
          <ac:spMkLst>
            <pc:docMk/>
            <pc:sldMk cId="1226821927" sldId="261"/>
            <ac:spMk id="3" creationId="{159503F2-38A5-E483-5BC3-8EE0C6B3867A}"/>
          </ac:spMkLst>
        </pc:spChg>
      </pc:sldChg>
      <pc:sldChg chg="addSp delSp modSp new mod modClrScheme chgLayout">
        <pc:chgData name="Paul Leichty" userId="63cf3cb9435347c9" providerId="LiveId" clId="{74FE5046-05FF-4F36-9058-EEAF2BFCD78F}" dt="2024-06-05T21:27:07.990" v="732" actId="115"/>
        <pc:sldMkLst>
          <pc:docMk/>
          <pc:sldMk cId="3800372430" sldId="262"/>
        </pc:sldMkLst>
        <pc:spChg chg="mod ord">
          <ac:chgData name="Paul Leichty" userId="63cf3cb9435347c9" providerId="LiveId" clId="{74FE5046-05FF-4F36-9058-EEAF2BFCD78F}" dt="2024-06-05T21:21:18.438" v="484" actId="700"/>
          <ac:spMkLst>
            <pc:docMk/>
            <pc:sldMk cId="3800372430" sldId="262"/>
            <ac:spMk id="2" creationId="{7C22632D-D942-F3A1-6B88-311AA3784201}"/>
          </ac:spMkLst>
        </pc:spChg>
        <pc:spChg chg="del mod ord">
          <ac:chgData name="Paul Leichty" userId="63cf3cb9435347c9" providerId="LiveId" clId="{74FE5046-05FF-4F36-9058-EEAF2BFCD78F}" dt="2024-06-05T21:21:18.438" v="484" actId="700"/>
          <ac:spMkLst>
            <pc:docMk/>
            <pc:sldMk cId="3800372430" sldId="262"/>
            <ac:spMk id="3" creationId="{E726FBCB-C039-3D42-DBFB-4F60B778DC3E}"/>
          </ac:spMkLst>
        </pc:spChg>
        <pc:spChg chg="add mod ord">
          <ac:chgData name="Paul Leichty" userId="63cf3cb9435347c9" providerId="LiveId" clId="{74FE5046-05FF-4F36-9058-EEAF2BFCD78F}" dt="2024-06-05T21:26:59.998" v="731" actId="115"/>
          <ac:spMkLst>
            <pc:docMk/>
            <pc:sldMk cId="3800372430" sldId="262"/>
            <ac:spMk id="4" creationId="{59D252CC-F519-2839-86F0-6E5B2CEC0C94}"/>
          </ac:spMkLst>
        </pc:spChg>
        <pc:spChg chg="add mod ord">
          <ac:chgData name="Paul Leichty" userId="63cf3cb9435347c9" providerId="LiveId" clId="{74FE5046-05FF-4F36-9058-EEAF2BFCD78F}" dt="2024-06-05T21:27:07.990" v="732" actId="115"/>
          <ac:spMkLst>
            <pc:docMk/>
            <pc:sldMk cId="3800372430" sldId="262"/>
            <ac:spMk id="5" creationId="{508CADCC-602F-4BE4-1B8B-CC9BB461DFA7}"/>
          </ac:spMkLst>
        </pc:spChg>
      </pc:sldChg>
      <pc:sldChg chg="modSp add mod">
        <pc:chgData name="Paul Leichty" userId="63cf3cb9435347c9" providerId="LiveId" clId="{74FE5046-05FF-4F36-9058-EEAF2BFCD78F}" dt="2024-06-05T21:34:27.276" v="896" actId="20577"/>
        <pc:sldMkLst>
          <pc:docMk/>
          <pc:sldMk cId="2295862396" sldId="263"/>
        </pc:sldMkLst>
        <pc:spChg chg="mod">
          <ac:chgData name="Paul Leichty" userId="63cf3cb9435347c9" providerId="LiveId" clId="{74FE5046-05FF-4F36-9058-EEAF2BFCD78F}" dt="2024-06-05T21:29:19.625" v="755" actId="20577"/>
          <ac:spMkLst>
            <pc:docMk/>
            <pc:sldMk cId="2295862396" sldId="263"/>
            <ac:spMk id="2" creationId="{7C22632D-D942-F3A1-6B88-311AA3784201}"/>
          </ac:spMkLst>
        </pc:spChg>
        <pc:spChg chg="mod">
          <ac:chgData name="Paul Leichty" userId="63cf3cb9435347c9" providerId="LiveId" clId="{74FE5046-05FF-4F36-9058-EEAF2BFCD78F}" dt="2024-06-05T21:34:15.351" v="884" actId="27636"/>
          <ac:spMkLst>
            <pc:docMk/>
            <pc:sldMk cId="2295862396" sldId="263"/>
            <ac:spMk id="4" creationId="{59D252CC-F519-2839-86F0-6E5B2CEC0C94}"/>
          </ac:spMkLst>
        </pc:spChg>
        <pc:spChg chg="mod">
          <ac:chgData name="Paul Leichty" userId="63cf3cb9435347c9" providerId="LiveId" clId="{74FE5046-05FF-4F36-9058-EEAF2BFCD78F}" dt="2024-06-05T21:34:27.276" v="896" actId="20577"/>
          <ac:spMkLst>
            <pc:docMk/>
            <pc:sldMk cId="2295862396" sldId="263"/>
            <ac:spMk id="5" creationId="{508CADCC-602F-4BE4-1B8B-CC9BB461DFA7}"/>
          </ac:spMkLst>
        </pc:spChg>
      </pc:sldChg>
      <pc:sldChg chg="modSp new mod">
        <pc:chgData name="Paul Leichty" userId="63cf3cb9435347c9" providerId="LiveId" clId="{74FE5046-05FF-4F36-9058-EEAF2BFCD78F}" dt="2024-06-05T21:40:28.143" v="1089" actId="20577"/>
        <pc:sldMkLst>
          <pc:docMk/>
          <pc:sldMk cId="4238070122" sldId="264"/>
        </pc:sldMkLst>
        <pc:spChg chg="mod">
          <ac:chgData name="Paul Leichty" userId="63cf3cb9435347c9" providerId="LiveId" clId="{74FE5046-05FF-4F36-9058-EEAF2BFCD78F}" dt="2024-06-05T21:37:05.583" v="910" actId="20577"/>
          <ac:spMkLst>
            <pc:docMk/>
            <pc:sldMk cId="4238070122" sldId="264"/>
            <ac:spMk id="2" creationId="{42DA8F67-90AD-626C-99AB-AA2E0A85B7B3}"/>
          </ac:spMkLst>
        </pc:spChg>
        <pc:spChg chg="mod">
          <ac:chgData name="Paul Leichty" userId="63cf3cb9435347c9" providerId="LiveId" clId="{74FE5046-05FF-4F36-9058-EEAF2BFCD78F}" dt="2024-06-05T21:39:29.961" v="1015" actId="115"/>
          <ac:spMkLst>
            <pc:docMk/>
            <pc:sldMk cId="4238070122" sldId="264"/>
            <ac:spMk id="3" creationId="{7A06AA4F-4906-FBE9-73C6-295D5CD3EBF5}"/>
          </ac:spMkLst>
        </pc:spChg>
        <pc:spChg chg="mod">
          <ac:chgData name="Paul Leichty" userId="63cf3cb9435347c9" providerId="LiveId" clId="{74FE5046-05FF-4F36-9058-EEAF2BFCD78F}" dt="2024-06-05T21:40:28.143" v="1089" actId="20577"/>
          <ac:spMkLst>
            <pc:docMk/>
            <pc:sldMk cId="4238070122" sldId="264"/>
            <ac:spMk id="4" creationId="{127308EE-7AFA-EC30-966F-56FB7E177EB6}"/>
          </ac:spMkLst>
        </pc:spChg>
      </pc:sldChg>
      <pc:sldChg chg="addSp delSp modSp new mod setBg modClrScheme chgLayout">
        <pc:chgData name="Paul Leichty" userId="63cf3cb9435347c9" providerId="LiveId" clId="{74FE5046-05FF-4F36-9058-EEAF2BFCD78F}" dt="2024-06-08T15:09:53.341" v="3002" actId="962"/>
        <pc:sldMkLst>
          <pc:docMk/>
          <pc:sldMk cId="1701463172" sldId="265"/>
        </pc:sldMkLst>
        <pc:spChg chg="del mod ord">
          <ac:chgData name="Paul Leichty" userId="63cf3cb9435347c9" providerId="LiveId" clId="{74FE5046-05FF-4F36-9058-EEAF2BFCD78F}" dt="2024-06-05T21:42:04.864" v="1091" actId="700"/>
          <ac:spMkLst>
            <pc:docMk/>
            <pc:sldMk cId="1701463172" sldId="265"/>
            <ac:spMk id="2" creationId="{9652D141-290D-3757-7947-28BEE21747CC}"/>
          </ac:spMkLst>
        </pc:spChg>
        <pc:spChg chg="del mod ord">
          <ac:chgData name="Paul Leichty" userId="63cf3cb9435347c9" providerId="LiveId" clId="{74FE5046-05FF-4F36-9058-EEAF2BFCD78F}" dt="2024-06-05T21:42:04.864" v="1091" actId="700"/>
          <ac:spMkLst>
            <pc:docMk/>
            <pc:sldMk cId="1701463172" sldId="265"/>
            <ac:spMk id="3" creationId="{55B88071-6335-B0D9-1ECE-A433B1ED0B09}"/>
          </ac:spMkLst>
        </pc:spChg>
        <pc:spChg chg="del">
          <ac:chgData name="Paul Leichty" userId="63cf3cb9435347c9" providerId="LiveId" clId="{74FE5046-05FF-4F36-9058-EEAF2BFCD78F}" dt="2024-06-05T21:42:04.864" v="1091" actId="700"/>
          <ac:spMkLst>
            <pc:docMk/>
            <pc:sldMk cId="1701463172" sldId="265"/>
            <ac:spMk id="4" creationId="{FF7AB2BE-F380-C399-A936-AD64666C29F2}"/>
          </ac:spMkLst>
        </pc:spChg>
        <pc:spChg chg="add mod ord">
          <ac:chgData name="Paul Leichty" userId="63cf3cb9435347c9" providerId="LiveId" clId="{74FE5046-05FF-4F36-9058-EEAF2BFCD78F}" dt="2024-06-05T21:44:21.670" v="1216" actId="26606"/>
          <ac:spMkLst>
            <pc:docMk/>
            <pc:sldMk cId="1701463172" sldId="265"/>
            <ac:spMk id="5" creationId="{C9014CC6-FA97-6067-9A01-0646F7BBE6D1}"/>
          </ac:spMkLst>
        </pc:spChg>
        <pc:spChg chg="add mod ord">
          <ac:chgData name="Paul Leichty" userId="63cf3cb9435347c9" providerId="LiveId" clId="{74FE5046-05FF-4F36-9058-EEAF2BFCD78F}" dt="2024-06-05T21:44:21.670" v="1216" actId="26606"/>
          <ac:spMkLst>
            <pc:docMk/>
            <pc:sldMk cId="1701463172" sldId="265"/>
            <ac:spMk id="6" creationId="{75B364D1-C6D0-6E5F-8E2A-95974827AEDE}"/>
          </ac:spMkLst>
        </pc:spChg>
        <pc:spChg chg="add">
          <ac:chgData name="Paul Leichty" userId="63cf3cb9435347c9" providerId="LiveId" clId="{74FE5046-05FF-4F36-9058-EEAF2BFCD78F}" dt="2024-06-05T21:44:21.670" v="1216" actId="26606"/>
          <ac:spMkLst>
            <pc:docMk/>
            <pc:sldMk cId="1701463172" sldId="265"/>
            <ac:spMk id="12" creationId="{311973C2-EB8B-452A-A698-4A252FD3AE28}"/>
          </ac:spMkLst>
        </pc:spChg>
        <pc:spChg chg="add">
          <ac:chgData name="Paul Leichty" userId="63cf3cb9435347c9" providerId="LiveId" clId="{74FE5046-05FF-4F36-9058-EEAF2BFCD78F}" dt="2024-06-05T21:44:21.670" v="1216" actId="26606"/>
          <ac:spMkLst>
            <pc:docMk/>
            <pc:sldMk cId="1701463172" sldId="265"/>
            <ac:spMk id="14" creationId="{10162E77-11AD-44A7-84EC-40C59EEFBD2E}"/>
          </ac:spMkLst>
        </pc:spChg>
        <pc:picChg chg="add mod">
          <ac:chgData name="Paul Leichty" userId="63cf3cb9435347c9" providerId="LiveId" clId="{74FE5046-05FF-4F36-9058-EEAF2BFCD78F}" dt="2024-06-08T15:09:53.341" v="3002" actId="962"/>
          <ac:picMkLst>
            <pc:docMk/>
            <pc:sldMk cId="1701463172" sldId="265"/>
            <ac:picMk id="8" creationId="{0B100075-44C9-9EC7-C711-3AE4B5C6D951}"/>
          </ac:picMkLst>
        </pc:picChg>
        <pc:cxnChg chg="add">
          <ac:chgData name="Paul Leichty" userId="63cf3cb9435347c9" providerId="LiveId" clId="{74FE5046-05FF-4F36-9058-EEAF2BFCD78F}" dt="2024-06-05T21:44:21.670" v="1216" actId="26606"/>
          <ac:cxnSpMkLst>
            <pc:docMk/>
            <pc:sldMk cId="1701463172" sldId="265"/>
            <ac:cxnSpMk id="16" creationId="{5AB158E9-1B40-4CD6-95F0-95CA11DF7B7A}"/>
          </ac:cxnSpMkLst>
        </pc:cxnChg>
      </pc:sldChg>
      <pc:sldChg chg="addSp delSp modSp new mod modClrScheme chgLayout">
        <pc:chgData name="Paul Leichty" userId="63cf3cb9435347c9" providerId="LiveId" clId="{74FE5046-05FF-4F36-9058-EEAF2BFCD78F}" dt="2024-06-08T14:32:45.807" v="2933" actId="5793"/>
        <pc:sldMkLst>
          <pc:docMk/>
          <pc:sldMk cId="3218465266" sldId="266"/>
        </pc:sldMkLst>
        <pc:spChg chg="mod ord">
          <ac:chgData name="Paul Leichty" userId="63cf3cb9435347c9" providerId="LiveId" clId="{74FE5046-05FF-4F36-9058-EEAF2BFCD78F}" dt="2024-06-05T21:50:00.608" v="1279" actId="20577"/>
          <ac:spMkLst>
            <pc:docMk/>
            <pc:sldMk cId="3218465266" sldId="266"/>
            <ac:spMk id="2" creationId="{61D002BC-54EC-80F2-3DFD-806E63785BBB}"/>
          </ac:spMkLst>
        </pc:spChg>
        <pc:spChg chg="del mod ord">
          <ac:chgData name="Paul Leichty" userId="63cf3cb9435347c9" providerId="LiveId" clId="{74FE5046-05FF-4F36-9058-EEAF2BFCD78F}" dt="2024-06-05T21:47:59.854" v="1244" actId="700"/>
          <ac:spMkLst>
            <pc:docMk/>
            <pc:sldMk cId="3218465266" sldId="266"/>
            <ac:spMk id="3" creationId="{645C82C7-70EE-4779-E64C-76F485A3B357}"/>
          </ac:spMkLst>
        </pc:spChg>
        <pc:spChg chg="del">
          <ac:chgData name="Paul Leichty" userId="63cf3cb9435347c9" providerId="LiveId" clId="{74FE5046-05FF-4F36-9058-EEAF2BFCD78F}" dt="2024-06-05T21:47:59.854" v="1244" actId="700"/>
          <ac:spMkLst>
            <pc:docMk/>
            <pc:sldMk cId="3218465266" sldId="266"/>
            <ac:spMk id="4" creationId="{46A40779-DF7B-6B71-7F9E-D229BE09D5A9}"/>
          </ac:spMkLst>
        </pc:spChg>
        <pc:spChg chg="add mod ord">
          <ac:chgData name="Paul Leichty" userId="63cf3cb9435347c9" providerId="LiveId" clId="{74FE5046-05FF-4F36-9058-EEAF2BFCD78F}" dt="2024-06-08T14:32:45.807" v="2933" actId="5793"/>
          <ac:spMkLst>
            <pc:docMk/>
            <pc:sldMk cId="3218465266" sldId="266"/>
            <ac:spMk id="5" creationId="{85C2F46A-9300-D495-4A57-D17ED9E0D285}"/>
          </ac:spMkLst>
        </pc:spChg>
      </pc:sldChg>
      <pc:sldChg chg="modSp new mod">
        <pc:chgData name="Paul Leichty" userId="63cf3cb9435347c9" providerId="LiveId" clId="{74FE5046-05FF-4F36-9058-EEAF2BFCD78F}" dt="2024-06-08T14:38:28.097" v="2938" actId="313"/>
        <pc:sldMkLst>
          <pc:docMk/>
          <pc:sldMk cId="846035820" sldId="267"/>
        </pc:sldMkLst>
        <pc:spChg chg="mod">
          <ac:chgData name="Paul Leichty" userId="63cf3cb9435347c9" providerId="LiveId" clId="{74FE5046-05FF-4F36-9058-EEAF2BFCD78F}" dt="2024-06-06T18:28:33.119" v="1347" actId="20577"/>
          <ac:spMkLst>
            <pc:docMk/>
            <pc:sldMk cId="846035820" sldId="267"/>
            <ac:spMk id="2" creationId="{6DC82388-E13F-83D1-47ED-37B647746BEC}"/>
          </ac:spMkLst>
        </pc:spChg>
        <pc:spChg chg="mod">
          <ac:chgData name="Paul Leichty" userId="63cf3cb9435347c9" providerId="LiveId" clId="{74FE5046-05FF-4F36-9058-EEAF2BFCD78F}" dt="2024-06-08T14:38:28.097" v="2938" actId="313"/>
          <ac:spMkLst>
            <pc:docMk/>
            <pc:sldMk cId="846035820" sldId="267"/>
            <ac:spMk id="3" creationId="{A86DC57A-3C32-84E1-622A-0AC68DCEA783}"/>
          </ac:spMkLst>
        </pc:spChg>
      </pc:sldChg>
      <pc:sldChg chg="modSp add mod">
        <pc:chgData name="Paul Leichty" userId="63cf3cb9435347c9" providerId="LiveId" clId="{74FE5046-05FF-4F36-9058-EEAF2BFCD78F}" dt="2024-06-06T18:34:27.823" v="1376" actId="207"/>
        <pc:sldMkLst>
          <pc:docMk/>
          <pc:sldMk cId="4279346698" sldId="268"/>
        </pc:sldMkLst>
        <pc:spChg chg="mod">
          <ac:chgData name="Paul Leichty" userId="63cf3cb9435347c9" providerId="LiveId" clId="{74FE5046-05FF-4F36-9058-EEAF2BFCD78F}" dt="2024-06-06T18:32:04.850" v="1360" actId="20577"/>
          <ac:spMkLst>
            <pc:docMk/>
            <pc:sldMk cId="4279346698" sldId="268"/>
            <ac:spMk id="2" creationId="{6DC82388-E13F-83D1-47ED-37B647746BEC}"/>
          </ac:spMkLst>
        </pc:spChg>
        <pc:spChg chg="mod">
          <ac:chgData name="Paul Leichty" userId="63cf3cb9435347c9" providerId="LiveId" clId="{74FE5046-05FF-4F36-9058-EEAF2BFCD78F}" dt="2024-06-06T18:34:27.823" v="1376" actId="207"/>
          <ac:spMkLst>
            <pc:docMk/>
            <pc:sldMk cId="4279346698" sldId="268"/>
            <ac:spMk id="3" creationId="{A86DC57A-3C32-84E1-622A-0AC68DCEA783}"/>
          </ac:spMkLst>
        </pc:spChg>
      </pc:sldChg>
      <pc:sldChg chg="modSp new mod">
        <pc:chgData name="Paul Leichty" userId="63cf3cb9435347c9" providerId="LiveId" clId="{74FE5046-05FF-4F36-9058-EEAF2BFCD78F}" dt="2024-06-06T18:39:44.843" v="1586" actId="207"/>
        <pc:sldMkLst>
          <pc:docMk/>
          <pc:sldMk cId="3078244033" sldId="269"/>
        </pc:sldMkLst>
        <pc:spChg chg="mod">
          <ac:chgData name="Paul Leichty" userId="63cf3cb9435347c9" providerId="LiveId" clId="{74FE5046-05FF-4F36-9058-EEAF2BFCD78F}" dt="2024-06-06T18:36:52.067" v="1394" actId="20577"/>
          <ac:spMkLst>
            <pc:docMk/>
            <pc:sldMk cId="3078244033" sldId="269"/>
            <ac:spMk id="2" creationId="{3D910EEF-385D-C4FB-4CD3-DB2F2B0B47A7}"/>
          </ac:spMkLst>
        </pc:spChg>
        <pc:spChg chg="mod">
          <ac:chgData name="Paul Leichty" userId="63cf3cb9435347c9" providerId="LiveId" clId="{74FE5046-05FF-4F36-9058-EEAF2BFCD78F}" dt="2024-06-06T18:39:44.843" v="1586" actId="207"/>
          <ac:spMkLst>
            <pc:docMk/>
            <pc:sldMk cId="3078244033" sldId="269"/>
            <ac:spMk id="3" creationId="{5E06630A-3734-6C7E-7755-892916DAA7D0}"/>
          </ac:spMkLst>
        </pc:spChg>
      </pc:sldChg>
      <pc:sldChg chg="modSp new mod">
        <pc:chgData name="Paul Leichty" userId="63cf3cb9435347c9" providerId="LiveId" clId="{74FE5046-05FF-4F36-9058-EEAF2BFCD78F}" dt="2024-06-06T18:44:32.949" v="1627" actId="20577"/>
        <pc:sldMkLst>
          <pc:docMk/>
          <pc:sldMk cId="1429209268" sldId="270"/>
        </pc:sldMkLst>
        <pc:spChg chg="mod">
          <ac:chgData name="Paul Leichty" userId="63cf3cb9435347c9" providerId="LiveId" clId="{74FE5046-05FF-4F36-9058-EEAF2BFCD78F}" dt="2024-06-06T18:44:32.949" v="1627" actId="20577"/>
          <ac:spMkLst>
            <pc:docMk/>
            <pc:sldMk cId="1429209268" sldId="270"/>
            <ac:spMk id="2" creationId="{2C4751FC-9D31-7F3A-0DB5-3DF8F23B410B}"/>
          </ac:spMkLst>
        </pc:spChg>
        <pc:spChg chg="mod">
          <ac:chgData name="Paul Leichty" userId="63cf3cb9435347c9" providerId="LiveId" clId="{74FE5046-05FF-4F36-9058-EEAF2BFCD78F}" dt="2024-06-06T18:44:07.280" v="1625" actId="207"/>
          <ac:spMkLst>
            <pc:docMk/>
            <pc:sldMk cId="1429209268" sldId="270"/>
            <ac:spMk id="3" creationId="{7187CF95-2DC9-60EA-12BF-F9B69AB12CB2}"/>
          </ac:spMkLst>
        </pc:spChg>
      </pc:sldChg>
      <pc:sldChg chg="modSp add mod">
        <pc:chgData name="Paul Leichty" userId="63cf3cb9435347c9" providerId="LiveId" clId="{74FE5046-05FF-4F36-9058-EEAF2BFCD78F}" dt="2024-06-06T18:47:38.716" v="1647" actId="113"/>
        <pc:sldMkLst>
          <pc:docMk/>
          <pc:sldMk cId="4180996130" sldId="271"/>
        </pc:sldMkLst>
        <pc:spChg chg="mod">
          <ac:chgData name="Paul Leichty" userId="63cf3cb9435347c9" providerId="LiveId" clId="{74FE5046-05FF-4F36-9058-EEAF2BFCD78F}" dt="2024-06-06T18:45:48.087" v="1629" actId="20577"/>
          <ac:spMkLst>
            <pc:docMk/>
            <pc:sldMk cId="4180996130" sldId="271"/>
            <ac:spMk id="2" creationId="{2C4751FC-9D31-7F3A-0DB5-3DF8F23B410B}"/>
          </ac:spMkLst>
        </pc:spChg>
        <pc:spChg chg="mod">
          <ac:chgData name="Paul Leichty" userId="63cf3cb9435347c9" providerId="LiveId" clId="{74FE5046-05FF-4F36-9058-EEAF2BFCD78F}" dt="2024-06-06T18:47:38.716" v="1647" actId="113"/>
          <ac:spMkLst>
            <pc:docMk/>
            <pc:sldMk cId="4180996130" sldId="271"/>
            <ac:spMk id="3" creationId="{7187CF95-2DC9-60EA-12BF-F9B69AB12CB2}"/>
          </ac:spMkLst>
        </pc:spChg>
      </pc:sldChg>
      <pc:sldChg chg="addSp delSp modSp new mod">
        <pc:chgData name="Paul Leichty" userId="63cf3cb9435347c9" providerId="LiveId" clId="{74FE5046-05FF-4F36-9058-EEAF2BFCD78F}" dt="2024-06-06T19:01:24.218" v="1712" actId="1036"/>
        <pc:sldMkLst>
          <pc:docMk/>
          <pc:sldMk cId="364083578" sldId="272"/>
        </pc:sldMkLst>
        <pc:spChg chg="mod">
          <ac:chgData name="Paul Leichty" userId="63cf3cb9435347c9" providerId="LiveId" clId="{74FE5046-05FF-4F36-9058-EEAF2BFCD78F}" dt="2024-06-06T18:59:41.001" v="1678" actId="20577"/>
          <ac:spMkLst>
            <pc:docMk/>
            <pc:sldMk cId="364083578" sldId="272"/>
            <ac:spMk id="2" creationId="{1A6FB729-4FB3-EC56-3CD2-47488342EA95}"/>
          </ac:spMkLst>
        </pc:spChg>
        <pc:spChg chg="del">
          <ac:chgData name="Paul Leichty" userId="63cf3cb9435347c9" providerId="LiveId" clId="{74FE5046-05FF-4F36-9058-EEAF2BFCD78F}" dt="2024-06-06T19:00:28.457" v="1679" actId="931"/>
          <ac:spMkLst>
            <pc:docMk/>
            <pc:sldMk cId="364083578" sldId="272"/>
            <ac:spMk id="3" creationId="{9E8168F3-645E-2527-B8DC-7BFE1EC61FC5}"/>
          </ac:spMkLst>
        </pc:spChg>
        <pc:picChg chg="add mod">
          <ac:chgData name="Paul Leichty" userId="63cf3cb9435347c9" providerId="LiveId" clId="{74FE5046-05FF-4F36-9058-EEAF2BFCD78F}" dt="2024-06-06T19:01:24.218" v="1712" actId="1036"/>
          <ac:picMkLst>
            <pc:docMk/>
            <pc:sldMk cId="364083578" sldId="272"/>
            <ac:picMk id="5" creationId="{60EB1CB9-FD89-D896-D016-59D620D99ACD}"/>
          </ac:picMkLst>
        </pc:picChg>
      </pc:sldChg>
      <pc:sldChg chg="addSp delSp modSp new mod">
        <pc:chgData name="Paul Leichty" userId="63cf3cb9435347c9" providerId="LiveId" clId="{74FE5046-05FF-4F36-9058-EEAF2BFCD78F}" dt="2024-06-08T15:10:40.535" v="3130" actId="962"/>
        <pc:sldMkLst>
          <pc:docMk/>
          <pc:sldMk cId="2996283661" sldId="273"/>
        </pc:sldMkLst>
        <pc:spChg chg="mod">
          <ac:chgData name="Paul Leichty" userId="63cf3cb9435347c9" providerId="LiveId" clId="{74FE5046-05FF-4F36-9058-EEAF2BFCD78F}" dt="2024-06-06T20:26:00.507" v="1787" actId="20577"/>
          <ac:spMkLst>
            <pc:docMk/>
            <pc:sldMk cId="2996283661" sldId="273"/>
            <ac:spMk id="2" creationId="{1BE190A4-8CB3-509E-B030-7466C7EC1ECD}"/>
          </ac:spMkLst>
        </pc:spChg>
        <pc:spChg chg="del">
          <ac:chgData name="Paul Leichty" userId="63cf3cb9435347c9" providerId="LiveId" clId="{74FE5046-05FF-4F36-9058-EEAF2BFCD78F}" dt="2024-06-06T20:13:06.451" v="1713" actId="34307"/>
          <ac:spMkLst>
            <pc:docMk/>
            <pc:sldMk cId="2996283661" sldId="273"/>
            <ac:spMk id="3" creationId="{FF5F85D0-71D7-B62F-0C2F-8C5C5B1FF9A1}"/>
          </ac:spMkLst>
        </pc:spChg>
        <pc:spChg chg="add del mod">
          <ac:chgData name="Paul Leichty" userId="63cf3cb9435347c9" providerId="LiveId" clId="{74FE5046-05FF-4F36-9058-EEAF2BFCD78F}" dt="2024-06-06T20:24:42.850" v="1715"/>
          <ac:spMkLst>
            <pc:docMk/>
            <pc:sldMk cId="2996283661" sldId="273"/>
            <ac:spMk id="6" creationId="{C43E37D8-987A-8745-757D-4FA9006C0CD9}"/>
          </ac:spMkLst>
        </pc:spChg>
        <pc:picChg chg="add del mod ord">
          <ac:chgData name="Paul Leichty" userId="63cf3cb9435347c9" providerId="LiveId" clId="{74FE5046-05FF-4F36-9058-EEAF2BFCD78F}" dt="2024-06-06T20:14:15.130" v="1714" actId="21"/>
          <ac:picMkLst>
            <pc:docMk/>
            <pc:sldMk cId="2996283661" sldId="273"/>
            <ac:picMk id="4" creationId="{0A89F232-7515-3DC3-80B2-66E8D5F012B6}"/>
          </ac:picMkLst>
        </pc:picChg>
        <pc:picChg chg="add mod">
          <ac:chgData name="Paul Leichty" userId="63cf3cb9435347c9" providerId="LiveId" clId="{74FE5046-05FF-4F36-9058-EEAF2BFCD78F}" dt="2024-06-08T15:10:40.535" v="3130" actId="962"/>
          <ac:picMkLst>
            <pc:docMk/>
            <pc:sldMk cId="2996283661" sldId="273"/>
            <ac:picMk id="8" creationId="{765B5E7B-AC43-64C4-E4F5-F82A32D5E51B}"/>
          </ac:picMkLst>
        </pc:picChg>
      </pc:sldChg>
      <pc:sldChg chg="modSp new mod">
        <pc:chgData name="Paul Leichty" userId="63cf3cb9435347c9" providerId="LiveId" clId="{74FE5046-05FF-4F36-9058-EEAF2BFCD78F}" dt="2024-06-06T20:44:29.137" v="1858" actId="207"/>
        <pc:sldMkLst>
          <pc:docMk/>
          <pc:sldMk cId="1858316918" sldId="274"/>
        </pc:sldMkLst>
        <pc:spChg chg="mod">
          <ac:chgData name="Paul Leichty" userId="63cf3cb9435347c9" providerId="LiveId" clId="{74FE5046-05FF-4F36-9058-EEAF2BFCD78F}" dt="2024-06-06T20:42:12.265" v="1804" actId="20577"/>
          <ac:spMkLst>
            <pc:docMk/>
            <pc:sldMk cId="1858316918" sldId="274"/>
            <ac:spMk id="2" creationId="{7FE636AB-697E-4ED5-BE9E-7D07D076B07F}"/>
          </ac:spMkLst>
        </pc:spChg>
        <pc:spChg chg="mod">
          <ac:chgData name="Paul Leichty" userId="63cf3cb9435347c9" providerId="LiveId" clId="{74FE5046-05FF-4F36-9058-EEAF2BFCD78F}" dt="2024-06-06T20:44:29.137" v="1858" actId="207"/>
          <ac:spMkLst>
            <pc:docMk/>
            <pc:sldMk cId="1858316918" sldId="274"/>
            <ac:spMk id="3" creationId="{CB4CF79B-5B17-62D6-14D3-C370A39CCC89}"/>
          </ac:spMkLst>
        </pc:spChg>
      </pc:sldChg>
      <pc:sldChg chg="modSp new mod">
        <pc:chgData name="Paul Leichty" userId="63cf3cb9435347c9" providerId="LiveId" clId="{74FE5046-05FF-4F36-9058-EEAF2BFCD78F}" dt="2024-06-06T20:49:26.883" v="2102" actId="20577"/>
        <pc:sldMkLst>
          <pc:docMk/>
          <pc:sldMk cId="3251469575" sldId="275"/>
        </pc:sldMkLst>
        <pc:spChg chg="mod">
          <ac:chgData name="Paul Leichty" userId="63cf3cb9435347c9" providerId="LiveId" clId="{74FE5046-05FF-4F36-9058-EEAF2BFCD78F}" dt="2024-06-06T20:46:52.225" v="1896" actId="20577"/>
          <ac:spMkLst>
            <pc:docMk/>
            <pc:sldMk cId="3251469575" sldId="275"/>
            <ac:spMk id="2" creationId="{BD3ECEF6-E382-DC06-6876-F14D8A72D15F}"/>
          </ac:spMkLst>
        </pc:spChg>
        <pc:spChg chg="mod">
          <ac:chgData name="Paul Leichty" userId="63cf3cb9435347c9" providerId="LiveId" clId="{74FE5046-05FF-4F36-9058-EEAF2BFCD78F}" dt="2024-06-06T20:49:26.883" v="2102" actId="20577"/>
          <ac:spMkLst>
            <pc:docMk/>
            <pc:sldMk cId="3251469575" sldId="275"/>
            <ac:spMk id="3" creationId="{4E809D87-2498-87F1-7C1B-65BACE5AB5AA}"/>
          </ac:spMkLst>
        </pc:spChg>
      </pc:sldChg>
      <pc:sldChg chg="addSp delSp modSp new mod modClrScheme chgLayout">
        <pc:chgData name="Paul Leichty" userId="63cf3cb9435347c9" providerId="LiveId" clId="{74FE5046-05FF-4F36-9058-EEAF2BFCD78F}" dt="2024-06-06T20:59:36.437" v="2239" actId="207"/>
        <pc:sldMkLst>
          <pc:docMk/>
          <pc:sldMk cId="2911334603" sldId="276"/>
        </pc:sldMkLst>
        <pc:spChg chg="mod ord">
          <ac:chgData name="Paul Leichty" userId="63cf3cb9435347c9" providerId="LiveId" clId="{74FE5046-05FF-4F36-9058-EEAF2BFCD78F}" dt="2024-06-06T20:55:09.316" v="2224" actId="20577"/>
          <ac:spMkLst>
            <pc:docMk/>
            <pc:sldMk cId="2911334603" sldId="276"/>
            <ac:spMk id="2" creationId="{9D754190-625E-7E7B-00EC-C70A1701668C}"/>
          </ac:spMkLst>
        </pc:spChg>
        <pc:spChg chg="del mod ord">
          <ac:chgData name="Paul Leichty" userId="63cf3cb9435347c9" providerId="LiveId" clId="{74FE5046-05FF-4F36-9058-EEAF2BFCD78F}" dt="2024-06-06T20:50:49.413" v="2126" actId="700"/>
          <ac:spMkLst>
            <pc:docMk/>
            <pc:sldMk cId="2911334603" sldId="276"/>
            <ac:spMk id="3" creationId="{99AE282A-16EF-773C-EA7B-E8BDD8044749}"/>
          </ac:spMkLst>
        </pc:spChg>
        <pc:spChg chg="add mod ord">
          <ac:chgData name="Paul Leichty" userId="63cf3cb9435347c9" providerId="LiveId" clId="{74FE5046-05FF-4F36-9058-EEAF2BFCD78F}" dt="2024-06-06T20:59:36.437" v="2239" actId="207"/>
          <ac:spMkLst>
            <pc:docMk/>
            <pc:sldMk cId="2911334603" sldId="276"/>
            <ac:spMk id="4" creationId="{8E6483BC-39CC-4CD8-22D2-DF83953F5F3C}"/>
          </ac:spMkLst>
        </pc:spChg>
        <pc:spChg chg="add mod ord">
          <ac:chgData name="Paul Leichty" userId="63cf3cb9435347c9" providerId="LiveId" clId="{74FE5046-05FF-4F36-9058-EEAF2BFCD78F}" dt="2024-06-06T20:59:28.706" v="2238" actId="207"/>
          <ac:spMkLst>
            <pc:docMk/>
            <pc:sldMk cId="2911334603" sldId="276"/>
            <ac:spMk id="5" creationId="{2D77331D-6871-7B9A-DD23-4B6A5A60D4B4}"/>
          </ac:spMkLst>
        </pc:spChg>
      </pc:sldChg>
      <pc:sldChg chg="addSp delSp modSp new mod modClrScheme chgLayout">
        <pc:chgData name="Paul Leichty" userId="63cf3cb9435347c9" providerId="LiveId" clId="{74FE5046-05FF-4F36-9058-EEAF2BFCD78F}" dt="2024-06-06T21:16:38.358" v="2534" actId="207"/>
        <pc:sldMkLst>
          <pc:docMk/>
          <pc:sldMk cId="4173407226" sldId="277"/>
        </pc:sldMkLst>
        <pc:spChg chg="del mod ord">
          <ac:chgData name="Paul Leichty" userId="63cf3cb9435347c9" providerId="LiveId" clId="{74FE5046-05FF-4F36-9058-EEAF2BFCD78F}" dt="2024-06-06T21:07:44.842" v="2241" actId="700"/>
          <ac:spMkLst>
            <pc:docMk/>
            <pc:sldMk cId="4173407226" sldId="277"/>
            <ac:spMk id="2" creationId="{D1F389D7-FF67-B9A7-F58B-6023834DCB82}"/>
          </ac:spMkLst>
        </pc:spChg>
        <pc:spChg chg="del mod ord">
          <ac:chgData name="Paul Leichty" userId="63cf3cb9435347c9" providerId="LiveId" clId="{74FE5046-05FF-4F36-9058-EEAF2BFCD78F}" dt="2024-06-06T21:07:44.842" v="2241" actId="700"/>
          <ac:spMkLst>
            <pc:docMk/>
            <pc:sldMk cId="4173407226" sldId="277"/>
            <ac:spMk id="3" creationId="{85AB173A-691B-EDD8-24C5-2D76341D5CEB}"/>
          </ac:spMkLst>
        </pc:spChg>
        <pc:spChg chg="del">
          <ac:chgData name="Paul Leichty" userId="63cf3cb9435347c9" providerId="LiveId" clId="{74FE5046-05FF-4F36-9058-EEAF2BFCD78F}" dt="2024-06-06T21:07:44.842" v="2241" actId="700"/>
          <ac:spMkLst>
            <pc:docMk/>
            <pc:sldMk cId="4173407226" sldId="277"/>
            <ac:spMk id="4" creationId="{2807E9AC-8CD7-D8AC-C6E5-45A36BA1AE91}"/>
          </ac:spMkLst>
        </pc:spChg>
        <pc:spChg chg="add mod ord">
          <ac:chgData name="Paul Leichty" userId="63cf3cb9435347c9" providerId="LiveId" clId="{74FE5046-05FF-4F36-9058-EEAF2BFCD78F}" dt="2024-06-06T21:07:59.879" v="2266" actId="20577"/>
          <ac:spMkLst>
            <pc:docMk/>
            <pc:sldMk cId="4173407226" sldId="277"/>
            <ac:spMk id="5" creationId="{025B0047-69EE-95AE-C9ED-EE99A1D33CFB}"/>
          </ac:spMkLst>
        </pc:spChg>
        <pc:spChg chg="add mod ord">
          <ac:chgData name="Paul Leichty" userId="63cf3cb9435347c9" providerId="LiveId" clId="{74FE5046-05FF-4F36-9058-EEAF2BFCD78F}" dt="2024-06-06T21:16:38.358" v="2534" actId="207"/>
          <ac:spMkLst>
            <pc:docMk/>
            <pc:sldMk cId="4173407226" sldId="277"/>
            <ac:spMk id="6" creationId="{94392A94-CAED-BC44-4D6F-4202AF5174B7}"/>
          </ac:spMkLst>
        </pc:spChg>
      </pc:sldChg>
      <pc:sldChg chg="addSp delSp modSp new mod modClrScheme chgLayout">
        <pc:chgData name="Paul Leichty" userId="63cf3cb9435347c9" providerId="LiveId" clId="{74FE5046-05FF-4F36-9058-EEAF2BFCD78F}" dt="2024-06-06T21:27:56.503" v="2670" actId="113"/>
        <pc:sldMkLst>
          <pc:docMk/>
          <pc:sldMk cId="4416688" sldId="278"/>
        </pc:sldMkLst>
        <pc:spChg chg="mod ord">
          <ac:chgData name="Paul Leichty" userId="63cf3cb9435347c9" providerId="LiveId" clId="{74FE5046-05FF-4F36-9058-EEAF2BFCD78F}" dt="2024-06-06T21:20:19.510" v="2554" actId="700"/>
          <ac:spMkLst>
            <pc:docMk/>
            <pc:sldMk cId="4416688" sldId="278"/>
            <ac:spMk id="2" creationId="{4A361871-00DE-F446-A189-1D8679E81FA7}"/>
          </ac:spMkLst>
        </pc:spChg>
        <pc:spChg chg="del mod ord">
          <ac:chgData name="Paul Leichty" userId="63cf3cb9435347c9" providerId="LiveId" clId="{74FE5046-05FF-4F36-9058-EEAF2BFCD78F}" dt="2024-06-06T21:20:19.510" v="2554" actId="700"/>
          <ac:spMkLst>
            <pc:docMk/>
            <pc:sldMk cId="4416688" sldId="278"/>
            <ac:spMk id="3" creationId="{17A78D1E-4C44-4A42-6AC9-D8020BFD050E}"/>
          </ac:spMkLst>
        </pc:spChg>
        <pc:spChg chg="add mod ord">
          <ac:chgData name="Paul Leichty" userId="63cf3cb9435347c9" providerId="LiveId" clId="{74FE5046-05FF-4F36-9058-EEAF2BFCD78F}" dt="2024-06-06T21:24:10.682" v="2640" actId="14100"/>
          <ac:spMkLst>
            <pc:docMk/>
            <pc:sldMk cId="4416688" sldId="278"/>
            <ac:spMk id="4" creationId="{60CC1C70-3522-859F-D0C1-BB04C4BE76D0}"/>
          </ac:spMkLst>
        </pc:spChg>
        <pc:spChg chg="add mod ord">
          <ac:chgData name="Paul Leichty" userId="63cf3cb9435347c9" providerId="LiveId" clId="{74FE5046-05FF-4F36-9058-EEAF2BFCD78F}" dt="2024-06-06T21:24:16.328" v="2641" actId="14100"/>
          <ac:spMkLst>
            <pc:docMk/>
            <pc:sldMk cId="4416688" sldId="278"/>
            <ac:spMk id="5" creationId="{E3F441BB-FC2F-672C-8820-F70C06349A58}"/>
          </ac:spMkLst>
        </pc:spChg>
        <pc:spChg chg="add mod">
          <ac:chgData name="Paul Leichty" userId="63cf3cb9435347c9" providerId="LiveId" clId="{74FE5046-05FF-4F36-9058-EEAF2BFCD78F}" dt="2024-06-06T21:27:56.503" v="2670" actId="113"/>
          <ac:spMkLst>
            <pc:docMk/>
            <pc:sldMk cId="4416688" sldId="278"/>
            <ac:spMk id="6" creationId="{4D979664-9559-43D5-DB64-811816F7E30F}"/>
          </ac:spMkLst>
        </pc:spChg>
      </pc:sldChg>
      <pc:sldChg chg="addSp delSp modSp new mod modClrScheme chgLayout">
        <pc:chgData name="Paul Leichty" userId="63cf3cb9435347c9" providerId="LiveId" clId="{74FE5046-05FF-4F36-9058-EEAF2BFCD78F}" dt="2024-06-06T21:36:23.252" v="2911" actId="20577"/>
        <pc:sldMkLst>
          <pc:docMk/>
          <pc:sldMk cId="3521064178" sldId="279"/>
        </pc:sldMkLst>
        <pc:spChg chg="del mod ord">
          <ac:chgData name="Paul Leichty" userId="63cf3cb9435347c9" providerId="LiveId" clId="{74FE5046-05FF-4F36-9058-EEAF2BFCD78F}" dt="2024-06-06T21:28:46.363" v="2672" actId="700"/>
          <ac:spMkLst>
            <pc:docMk/>
            <pc:sldMk cId="3521064178" sldId="279"/>
            <ac:spMk id="2" creationId="{B280FC4C-F354-9EED-74A8-768085F82451}"/>
          </ac:spMkLst>
        </pc:spChg>
        <pc:spChg chg="del mod ord">
          <ac:chgData name="Paul Leichty" userId="63cf3cb9435347c9" providerId="LiveId" clId="{74FE5046-05FF-4F36-9058-EEAF2BFCD78F}" dt="2024-06-06T21:28:46.363" v="2672" actId="700"/>
          <ac:spMkLst>
            <pc:docMk/>
            <pc:sldMk cId="3521064178" sldId="279"/>
            <ac:spMk id="3" creationId="{94AF696C-5978-9485-42FC-B2E931C9ACDF}"/>
          </ac:spMkLst>
        </pc:spChg>
        <pc:spChg chg="del">
          <ac:chgData name="Paul Leichty" userId="63cf3cb9435347c9" providerId="LiveId" clId="{74FE5046-05FF-4F36-9058-EEAF2BFCD78F}" dt="2024-06-06T21:28:46.363" v="2672" actId="700"/>
          <ac:spMkLst>
            <pc:docMk/>
            <pc:sldMk cId="3521064178" sldId="279"/>
            <ac:spMk id="4" creationId="{FAAD913E-3A0A-9E74-AE5A-12987B775876}"/>
          </ac:spMkLst>
        </pc:spChg>
        <pc:spChg chg="add mod ord">
          <ac:chgData name="Paul Leichty" userId="63cf3cb9435347c9" providerId="LiveId" clId="{74FE5046-05FF-4F36-9058-EEAF2BFCD78F}" dt="2024-06-06T21:29:22.160" v="2700" actId="20577"/>
          <ac:spMkLst>
            <pc:docMk/>
            <pc:sldMk cId="3521064178" sldId="279"/>
            <ac:spMk id="5" creationId="{D2D78E9C-0E98-E3BC-35B3-564BC3AF4BDF}"/>
          </ac:spMkLst>
        </pc:spChg>
        <pc:spChg chg="add mod ord">
          <ac:chgData name="Paul Leichty" userId="63cf3cb9435347c9" providerId="LiveId" clId="{74FE5046-05FF-4F36-9058-EEAF2BFCD78F}" dt="2024-06-06T21:36:23.252" v="2911" actId="20577"/>
          <ac:spMkLst>
            <pc:docMk/>
            <pc:sldMk cId="3521064178" sldId="279"/>
            <ac:spMk id="6" creationId="{DAFB3E40-5BE6-CB68-9948-D3D7D9E5D48A}"/>
          </ac:spMkLst>
        </pc:spChg>
      </pc:sldChg>
      <pc:sldChg chg="modSp add mod">
        <pc:chgData name="Paul Leichty" userId="63cf3cb9435347c9" providerId="LiveId" clId="{74FE5046-05FF-4F36-9058-EEAF2BFCD78F}" dt="2024-06-06T21:38:02.094" v="2917" actId="114"/>
        <pc:sldMkLst>
          <pc:docMk/>
          <pc:sldMk cId="3243802133" sldId="280"/>
        </pc:sldMkLst>
        <pc:spChg chg="mod">
          <ac:chgData name="Paul Leichty" userId="63cf3cb9435347c9" providerId="LiveId" clId="{74FE5046-05FF-4F36-9058-EEAF2BFCD78F}" dt="2024-06-06T21:37:22.663" v="2913" actId="20577"/>
          <ac:spMkLst>
            <pc:docMk/>
            <pc:sldMk cId="3243802133" sldId="280"/>
            <ac:spMk id="2" creationId="{083241B6-E238-2A37-6B84-05C6D5502CE3}"/>
          </ac:spMkLst>
        </pc:spChg>
        <pc:spChg chg="mod">
          <ac:chgData name="Paul Leichty" userId="63cf3cb9435347c9" providerId="LiveId" clId="{74FE5046-05FF-4F36-9058-EEAF2BFCD78F}" dt="2024-06-06T21:38:02.094" v="2917" actId="114"/>
          <ac:spMkLst>
            <pc:docMk/>
            <pc:sldMk cId="3243802133" sldId="280"/>
            <ac:spMk id="3" creationId="{9A1B1EB0-52C3-6C61-801E-5E8DBD3B25F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4BDF68E2-58F2-4D09-BE8B-E3BD06533059}" type="datetimeFigureOut">
              <a:rPr lang="en-US" smtClean="0"/>
              <a:t>6/8/2024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799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28FC5F6-F338-4AE4-BB23-26385BCFC423}" type="datetimeFigureOut">
              <a:rPr lang="en-US" smtClean="0"/>
              <a:t>6/8/2024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3765626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none"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6/8/2024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4296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lvl2pP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6/8/2024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19472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6/8/2024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801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6/8/2024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05556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6/8/2024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48010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2ABBEA6-7C60-4B02-AE87-00D78D8422AF}" type="datetimeFigureOut">
              <a:rPr lang="en-US" smtClean="0"/>
              <a:t>6/8/2024</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42045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6/8/2024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53338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6/8/2024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47217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6/8/2024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99135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smtClean="0"/>
              <a:t>6/8/2024</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47479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274320" indent="-274320" algn="l" defTabSz="914400" rtl="0" eaLnBrk="1" latinLnBrk="0" hangingPunct="1">
        <a:lnSpc>
          <a:spcPct val="100000"/>
        </a:lnSpc>
        <a:spcBef>
          <a:spcPts val="400"/>
        </a:spcBef>
        <a:spcAft>
          <a:spcPts val="0"/>
        </a:spcAft>
        <a:buClr>
          <a:schemeClr val="accent1"/>
        </a:buClr>
        <a:buSzPct val="100000"/>
        <a:buFont typeface="Arial" panose="020B0604020202020204" pitchFamily="34" charset="0"/>
        <a:buChar char="•"/>
        <a:defRPr sz="3600" kern="1200" baseline="0">
          <a:solidFill>
            <a:schemeClr val="tx1">
              <a:lumMod val="75000"/>
              <a:lumOff val="25000"/>
            </a:schemeClr>
          </a:solidFill>
          <a:latin typeface="+mn-lt"/>
          <a:ea typeface="+mn-ea"/>
          <a:cs typeface="+mn-cs"/>
        </a:defRPr>
      </a:lvl1pPr>
      <a:lvl2pPr marL="548640" indent="-274320" algn="l" defTabSz="914400" rtl="0" eaLnBrk="1" latinLnBrk="0" hangingPunct="1">
        <a:lnSpc>
          <a:spcPct val="100000"/>
        </a:lnSpc>
        <a:spcBef>
          <a:spcPts val="0"/>
        </a:spcBef>
        <a:spcAft>
          <a:spcPts val="0"/>
        </a:spcAft>
        <a:buClr>
          <a:schemeClr val="accent1"/>
        </a:buClr>
        <a:buFont typeface="Arial" panose="020B0604020202020204" pitchFamily="34" charset="0"/>
        <a:buChar char="•"/>
        <a:defRPr sz="3200" kern="1200" baseline="0">
          <a:solidFill>
            <a:schemeClr val="tx1">
              <a:lumMod val="75000"/>
              <a:lumOff val="25000"/>
            </a:schemeClr>
          </a:solidFill>
          <a:latin typeface="+mn-lt"/>
          <a:ea typeface="+mn-ea"/>
          <a:cs typeface="+mn-cs"/>
        </a:defRPr>
      </a:lvl2pPr>
      <a:lvl3pPr marL="822960" indent="-274320" algn="l" defTabSz="914400" rtl="0" eaLnBrk="1" latinLnBrk="0" hangingPunct="1">
        <a:lnSpc>
          <a:spcPct val="100000"/>
        </a:lnSpc>
        <a:spcBef>
          <a:spcPts val="0"/>
        </a:spcBef>
        <a:spcAft>
          <a:spcPts val="0"/>
        </a:spcAft>
        <a:buClr>
          <a:schemeClr val="accent1"/>
        </a:buClr>
        <a:buFont typeface="Arial" panose="020B0604020202020204" pitchFamily="34" charset="0"/>
        <a:buChar char="•"/>
        <a:defRPr sz="2800" kern="1200" baseline="0">
          <a:solidFill>
            <a:schemeClr val="tx1">
              <a:lumMod val="75000"/>
              <a:lumOff val="25000"/>
            </a:schemeClr>
          </a:solidFill>
          <a:latin typeface="+mn-lt"/>
          <a:ea typeface="+mn-ea"/>
          <a:cs typeface="+mn-cs"/>
        </a:defRPr>
      </a:lvl3pPr>
      <a:lvl4pPr marL="1097280" indent="-274320" algn="l" defTabSz="914400" rtl="0" eaLnBrk="1" latinLnBrk="0" hangingPunct="1">
        <a:lnSpc>
          <a:spcPct val="100000"/>
        </a:lnSpc>
        <a:spcBef>
          <a:spcPts val="0"/>
        </a:spcBef>
        <a:spcAft>
          <a:spcPts val="0"/>
        </a:spcAft>
        <a:buClr>
          <a:schemeClr val="accent1"/>
        </a:buClr>
        <a:buFont typeface="Arial" panose="020B0604020202020204" pitchFamily="34" charset="0"/>
        <a:buChar char="•"/>
        <a:defRPr sz="2400" kern="1200" baseline="0">
          <a:solidFill>
            <a:schemeClr val="tx1">
              <a:lumMod val="75000"/>
              <a:lumOff val="25000"/>
            </a:schemeClr>
          </a:solidFill>
          <a:latin typeface="+mn-lt"/>
          <a:ea typeface="+mn-ea"/>
          <a:cs typeface="+mn-cs"/>
        </a:defRPr>
      </a:lvl4pPr>
      <a:lvl5pPr marL="1371600" indent="-274320" algn="l" defTabSz="914400" rtl="0" eaLnBrk="1" latinLnBrk="0" hangingPunct="1">
        <a:lnSpc>
          <a:spcPct val="100000"/>
        </a:lnSpc>
        <a:spcBef>
          <a:spcPts val="0"/>
        </a:spcBef>
        <a:spcAft>
          <a:spcPts val="0"/>
        </a:spcAft>
        <a:buClr>
          <a:schemeClr val="accent1"/>
        </a:buClr>
        <a:buFont typeface="Arial" panose="020B0604020202020204" pitchFamily="34" charset="0"/>
        <a:buChar char="•"/>
        <a:defRPr sz="2000" kern="1200" baseline="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3847-1E8D-472F-BB60-4685522D7BCF}"/>
              </a:ext>
            </a:extLst>
          </p:cNvPr>
          <p:cNvSpPr>
            <a:spLocks noGrp="1"/>
          </p:cNvSpPr>
          <p:nvPr>
            <p:ph type="ctrTitle"/>
          </p:nvPr>
        </p:nvSpPr>
        <p:spPr/>
        <p:txBody>
          <a:bodyPr>
            <a:normAutofit/>
          </a:bodyPr>
          <a:lstStyle/>
          <a:p>
            <a:pPr marL="0" marR="0">
              <a:spcBef>
                <a:spcPts val="0"/>
              </a:spcBef>
              <a:spcAft>
                <a:spcPts val="0"/>
              </a:spcAft>
            </a:pPr>
            <a:r>
              <a:rPr lang="en-US" sz="4400" b="1" dirty="0">
                <a:effectLst/>
                <a:ea typeface="Times New Roman" panose="02020603050405020304" pitchFamily="18" charset="0"/>
                <a:cs typeface="Times New Roman" panose="02020603050405020304" pitchFamily="18" charset="0"/>
              </a:rPr>
              <a:t>The Birth of a Spiritual Body</a:t>
            </a:r>
            <a:br>
              <a:rPr lang="en-US" dirty="0"/>
            </a:br>
            <a:r>
              <a:rPr lang="en-US" sz="3200" dirty="0">
                <a:effectLst/>
                <a:ea typeface="Times New Roman" panose="02020603050405020304" pitchFamily="18" charset="0"/>
                <a:cs typeface="Times New Roman" panose="02020603050405020304" pitchFamily="18" charset="0"/>
              </a:rPr>
              <a:t>Acts 2:1-13 (49</a:t>
            </a:r>
            <a:r>
              <a:rPr lang="en-US" sz="3200" b="1" dirty="0">
                <a:effectLst/>
                <a:ea typeface="Times New Roman" panose="02020603050405020304" pitchFamily="18" charset="0"/>
                <a:cs typeface="Times New Roman" panose="02020603050405020304" pitchFamily="18" charset="0"/>
              </a:rPr>
              <a:t>)</a:t>
            </a:r>
            <a:endParaRPr lang="en-US" sz="3200" dirty="0"/>
          </a:p>
        </p:txBody>
      </p:sp>
      <p:sp>
        <p:nvSpPr>
          <p:cNvPr id="3" name="Subtitle 2">
            <a:extLst>
              <a:ext uri="{FF2B5EF4-FFF2-40B4-BE49-F238E27FC236}">
                <a16:creationId xmlns:a16="http://schemas.microsoft.com/office/drawing/2014/main" id="{6B079BD6-D52F-4C16-9544-BEED872CACF1}"/>
              </a:ext>
            </a:extLst>
          </p:cNvPr>
          <p:cNvSpPr>
            <a:spLocks noGrp="1"/>
          </p:cNvSpPr>
          <p:nvPr>
            <p:ph type="subTitle" idx="1"/>
          </p:nvPr>
        </p:nvSpPr>
        <p:spPr/>
        <p:txBody>
          <a:bodyPr/>
          <a:lstStyle/>
          <a:p>
            <a:r>
              <a:rPr lang="en-US" dirty="0"/>
              <a:t>Agape Fellowship</a:t>
            </a:r>
          </a:p>
          <a:p>
            <a:r>
              <a:rPr lang="en-US" dirty="0"/>
              <a:t>June 9, 2024</a:t>
            </a:r>
          </a:p>
        </p:txBody>
      </p:sp>
    </p:spTree>
    <p:extLst>
      <p:ext uri="{BB962C8B-B14F-4D97-AF65-F5344CB8AC3E}">
        <p14:creationId xmlns:p14="http://schemas.microsoft.com/office/powerpoint/2010/main" val="1951368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41B6-E238-2A37-6B84-05C6D5502CE3}"/>
              </a:ext>
            </a:extLst>
          </p:cNvPr>
          <p:cNvSpPr>
            <a:spLocks noGrp="1"/>
          </p:cNvSpPr>
          <p:nvPr>
            <p:ph type="title"/>
          </p:nvPr>
        </p:nvSpPr>
        <p:spPr/>
        <p:txBody>
          <a:bodyPr/>
          <a:lstStyle/>
          <a:p>
            <a:r>
              <a:rPr lang="en-US" dirty="0"/>
              <a:t>Jesus Christ is present here</a:t>
            </a:r>
          </a:p>
        </p:txBody>
      </p:sp>
      <p:sp>
        <p:nvSpPr>
          <p:cNvPr id="3" name="Content Placeholder 2">
            <a:extLst>
              <a:ext uri="{FF2B5EF4-FFF2-40B4-BE49-F238E27FC236}">
                <a16:creationId xmlns:a16="http://schemas.microsoft.com/office/drawing/2014/main" id="{9A1B1EB0-52C3-6C61-801E-5E8DBD3B25FE}"/>
              </a:ext>
            </a:extLst>
          </p:cNvPr>
          <p:cNvSpPr>
            <a:spLocks noGrp="1"/>
          </p:cNvSpPr>
          <p:nvPr>
            <p:ph idx="1"/>
          </p:nvPr>
        </p:nvSpPr>
        <p:spPr/>
        <p:txBody>
          <a:bodyPr>
            <a:normAutofit fontScale="92500" lnSpcReduction="10000"/>
          </a:bodyPr>
          <a:lstStyle/>
          <a:p>
            <a:r>
              <a:rPr lang="en-US" dirty="0"/>
              <a:t>Jesus Christ is present here, </a:t>
            </a:r>
            <a:br>
              <a:rPr lang="en-US" dirty="0"/>
            </a:br>
            <a:r>
              <a:rPr lang="en-US" dirty="0"/>
              <a:t>Jesus Christ is present here, </a:t>
            </a:r>
            <a:br>
              <a:rPr lang="en-US" dirty="0"/>
            </a:br>
            <a:r>
              <a:rPr lang="en-US" dirty="0"/>
              <a:t>Jesus Christ is present here with us. </a:t>
            </a:r>
          </a:p>
          <a:p>
            <a:r>
              <a:rPr lang="en-US" dirty="0"/>
              <a:t>Alleluia, praise the Lord. </a:t>
            </a:r>
          </a:p>
          <a:p>
            <a:r>
              <a:rPr lang="en-US" dirty="0" err="1"/>
              <a:t>Yezu</a:t>
            </a:r>
            <a:r>
              <a:rPr lang="en-US" dirty="0"/>
              <a:t> </a:t>
            </a:r>
            <a:r>
              <a:rPr lang="en-US" dirty="0" err="1"/>
              <a:t>azali</a:t>
            </a:r>
            <a:r>
              <a:rPr lang="en-US" dirty="0"/>
              <a:t> </a:t>
            </a:r>
            <a:r>
              <a:rPr lang="en-US" dirty="0" err="1"/>
              <a:t>awa</a:t>
            </a:r>
            <a:r>
              <a:rPr lang="en-US" dirty="0"/>
              <a:t>, </a:t>
            </a:r>
            <a:r>
              <a:rPr lang="en-US" dirty="0" err="1"/>
              <a:t>Yezu</a:t>
            </a:r>
            <a:r>
              <a:rPr lang="en-US" dirty="0"/>
              <a:t> </a:t>
            </a:r>
            <a:r>
              <a:rPr lang="en-US" dirty="0" err="1"/>
              <a:t>azali</a:t>
            </a:r>
            <a:r>
              <a:rPr lang="en-US" dirty="0"/>
              <a:t> </a:t>
            </a:r>
            <a:r>
              <a:rPr lang="en-US" dirty="0" err="1"/>
              <a:t>awa</a:t>
            </a:r>
            <a:r>
              <a:rPr lang="en-US" dirty="0"/>
              <a:t>, </a:t>
            </a:r>
            <a:br>
              <a:rPr lang="en-US" dirty="0"/>
            </a:br>
            <a:r>
              <a:rPr lang="en-US" dirty="0" err="1"/>
              <a:t>Yezu</a:t>
            </a:r>
            <a:r>
              <a:rPr lang="en-US" dirty="0"/>
              <a:t> </a:t>
            </a:r>
            <a:r>
              <a:rPr lang="en-US" dirty="0" err="1"/>
              <a:t>azali</a:t>
            </a:r>
            <a:r>
              <a:rPr lang="en-US" dirty="0"/>
              <a:t> </a:t>
            </a:r>
            <a:r>
              <a:rPr lang="en-US" dirty="0" err="1"/>
              <a:t>awa</a:t>
            </a:r>
            <a:r>
              <a:rPr lang="en-US" dirty="0"/>
              <a:t> </a:t>
            </a:r>
            <a:r>
              <a:rPr lang="en-US" dirty="0" err="1"/>
              <a:t>na</a:t>
            </a:r>
            <a:r>
              <a:rPr lang="en-US" dirty="0"/>
              <a:t> </a:t>
            </a:r>
            <a:r>
              <a:rPr lang="en-US" dirty="0" err="1"/>
              <a:t>biso</a:t>
            </a:r>
            <a:r>
              <a:rPr lang="en-US" dirty="0"/>
              <a:t>. </a:t>
            </a:r>
            <a:br>
              <a:rPr lang="en-US" dirty="0"/>
            </a:br>
            <a:r>
              <a:rPr lang="en-US" dirty="0"/>
              <a:t>Alleluia, Alleluia, Alleluia </a:t>
            </a:r>
            <a:r>
              <a:rPr lang="en-US" dirty="0" err="1"/>
              <a:t>na</a:t>
            </a:r>
            <a:r>
              <a:rPr lang="en-US" dirty="0"/>
              <a:t> </a:t>
            </a:r>
            <a:r>
              <a:rPr lang="en-US" dirty="0" err="1"/>
              <a:t>Yezu</a:t>
            </a:r>
            <a:r>
              <a:rPr lang="en-US" dirty="0"/>
              <a:t>.</a:t>
            </a:r>
          </a:p>
          <a:p>
            <a:pPr marL="0" indent="0">
              <a:buNone/>
            </a:pPr>
            <a:r>
              <a:rPr lang="en-US" sz="2400" b="0" i="0">
                <a:solidFill>
                  <a:srgbClr val="222222"/>
                </a:solidFill>
                <a:effectLst/>
                <a:highlight>
                  <a:srgbClr val="FFFFFF"/>
                </a:highlight>
              </a:rPr>
              <a:t>-- Lingala</a:t>
            </a:r>
            <a:br>
              <a:rPr lang="en-US" sz="2400"/>
            </a:br>
            <a:r>
              <a:rPr lang="en-US" sz="2400" b="0" i="0">
                <a:solidFill>
                  <a:srgbClr val="222222"/>
                </a:solidFill>
                <a:effectLst/>
                <a:highlight>
                  <a:srgbClr val="FFFFFF"/>
                </a:highlight>
              </a:rPr>
              <a:t>From </a:t>
            </a:r>
            <a:r>
              <a:rPr lang="en-US" sz="2400" b="0" i="1">
                <a:solidFill>
                  <a:srgbClr val="222222"/>
                </a:solidFill>
                <a:effectLst/>
                <a:highlight>
                  <a:srgbClr val="FFFFFF"/>
                </a:highlight>
              </a:rPr>
              <a:t>International Songbook</a:t>
            </a:r>
            <a:r>
              <a:rPr lang="en-US" sz="2400" b="0" i="0">
                <a:solidFill>
                  <a:srgbClr val="222222"/>
                </a:solidFill>
                <a:effectLst/>
                <a:highlight>
                  <a:srgbClr val="FFFFFF"/>
                </a:highlight>
              </a:rPr>
              <a:t>, Mennonite World Conference, 1990</a:t>
            </a:r>
            <a:endParaRPr lang="en-US" dirty="0"/>
          </a:p>
        </p:txBody>
      </p:sp>
    </p:spTree>
    <p:extLst>
      <p:ext uri="{BB962C8B-B14F-4D97-AF65-F5344CB8AC3E}">
        <p14:creationId xmlns:p14="http://schemas.microsoft.com/office/powerpoint/2010/main" val="3703615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0394-8D92-FA65-5B5A-EDDC2F44AE54}"/>
              </a:ext>
            </a:extLst>
          </p:cNvPr>
          <p:cNvSpPr>
            <a:spLocks noGrp="1"/>
          </p:cNvSpPr>
          <p:nvPr>
            <p:ph type="title"/>
          </p:nvPr>
        </p:nvSpPr>
        <p:spPr/>
        <p:txBody>
          <a:bodyPr/>
          <a:lstStyle/>
          <a:p>
            <a:r>
              <a:rPr lang="en-US" dirty="0"/>
              <a:t>The Presence of Jesus</a:t>
            </a:r>
          </a:p>
        </p:txBody>
      </p:sp>
      <p:sp>
        <p:nvSpPr>
          <p:cNvPr id="3" name="Content Placeholder 2">
            <a:extLst>
              <a:ext uri="{FF2B5EF4-FFF2-40B4-BE49-F238E27FC236}">
                <a16:creationId xmlns:a16="http://schemas.microsoft.com/office/drawing/2014/main" id="{470A20BF-BCEB-35A6-AB04-59E6EAB0FDEF}"/>
              </a:ext>
            </a:extLst>
          </p:cNvPr>
          <p:cNvSpPr>
            <a:spLocks noGrp="1"/>
          </p:cNvSpPr>
          <p:nvPr>
            <p:ph idx="1"/>
          </p:nvPr>
        </p:nvSpPr>
        <p:spPr/>
        <p:txBody>
          <a:bodyPr>
            <a:normAutofit lnSpcReduction="10000"/>
          </a:bodyPr>
          <a:lstStyle/>
          <a:p>
            <a:r>
              <a:rPr lang="en-US" dirty="0"/>
              <a:t>Earthly life and ministry – c. 33 years</a:t>
            </a:r>
          </a:p>
          <a:p>
            <a:r>
              <a:rPr lang="en-US" dirty="0"/>
              <a:t>Resurrection appearances</a:t>
            </a:r>
          </a:p>
          <a:p>
            <a:pPr lvl="1"/>
            <a:r>
              <a:rPr lang="en-US" dirty="0"/>
              <a:t>Mary </a:t>
            </a:r>
          </a:p>
          <a:p>
            <a:pPr lvl="1"/>
            <a:r>
              <a:rPr lang="en-US" dirty="0"/>
              <a:t>Road to Emmaus</a:t>
            </a:r>
          </a:p>
          <a:p>
            <a:pPr lvl="1"/>
            <a:r>
              <a:rPr lang="en-US" dirty="0"/>
              <a:t>Upper room</a:t>
            </a:r>
          </a:p>
          <a:p>
            <a:pPr lvl="1"/>
            <a:r>
              <a:rPr lang="en-US" dirty="0"/>
              <a:t>Galilee, etc.</a:t>
            </a:r>
          </a:p>
          <a:p>
            <a:pPr lvl="1"/>
            <a:r>
              <a:rPr lang="en-US" dirty="0"/>
              <a:t>Mount of Olives – Ascension</a:t>
            </a:r>
          </a:p>
          <a:p>
            <a:r>
              <a:rPr lang="en-US" dirty="0"/>
              <a:t>What’s next? </a:t>
            </a:r>
          </a:p>
          <a:p>
            <a:endParaRPr lang="en-US" dirty="0"/>
          </a:p>
        </p:txBody>
      </p:sp>
    </p:spTree>
    <p:extLst>
      <p:ext uri="{BB962C8B-B14F-4D97-AF65-F5344CB8AC3E}">
        <p14:creationId xmlns:p14="http://schemas.microsoft.com/office/powerpoint/2010/main" val="2373639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0605-8C20-CD38-34AE-0D75A69DC2AF}"/>
              </a:ext>
            </a:extLst>
          </p:cNvPr>
          <p:cNvSpPr>
            <a:spLocks noGrp="1"/>
          </p:cNvSpPr>
          <p:nvPr>
            <p:ph type="title"/>
          </p:nvPr>
        </p:nvSpPr>
        <p:spPr/>
        <p:txBody>
          <a:bodyPr/>
          <a:lstStyle/>
          <a:p>
            <a:r>
              <a:rPr lang="en-US" dirty="0"/>
              <a:t>Prophecy of Pentecost</a:t>
            </a:r>
          </a:p>
        </p:txBody>
      </p:sp>
      <p:sp>
        <p:nvSpPr>
          <p:cNvPr id="3" name="Content Placeholder 2">
            <a:extLst>
              <a:ext uri="{FF2B5EF4-FFF2-40B4-BE49-F238E27FC236}">
                <a16:creationId xmlns:a16="http://schemas.microsoft.com/office/drawing/2014/main" id="{357ED35A-566D-6643-D65B-033BF6BE5B1F}"/>
              </a:ext>
            </a:extLst>
          </p:cNvPr>
          <p:cNvSpPr>
            <a:spLocks noGrp="1"/>
          </p:cNvSpPr>
          <p:nvPr>
            <p:ph idx="1"/>
          </p:nvPr>
        </p:nvSpPr>
        <p:spPr/>
        <p:txBody>
          <a:bodyPr>
            <a:normAutofit/>
          </a:bodyPr>
          <a:lstStyle/>
          <a:p>
            <a:pPr marL="0" indent="0">
              <a:buNone/>
            </a:pPr>
            <a:r>
              <a:rPr lang="en-US" baseline="30000" dirty="0">
                <a:solidFill>
                  <a:schemeClr val="accent1"/>
                </a:solidFill>
                <a:effectLst/>
                <a:ea typeface="Times New Roman" panose="02020603050405020304" pitchFamily="18" charset="0"/>
                <a:cs typeface="Times New Roman" panose="02020603050405020304" pitchFamily="18" charset="0"/>
              </a:rPr>
              <a:t>4 </a:t>
            </a:r>
            <a:r>
              <a:rPr lang="en-US" dirty="0">
                <a:solidFill>
                  <a:schemeClr val="accent1"/>
                </a:solidFill>
                <a:effectLst/>
                <a:ea typeface="Times New Roman" panose="02020603050405020304" pitchFamily="18" charset="0"/>
                <a:cs typeface="Times New Roman" panose="02020603050405020304" pitchFamily="18" charset="0"/>
              </a:rPr>
              <a:t>While staying with them, he ordered them not to leave Jerusalem, but to wait there for the promise of the Father. “This,” he said, “is what you have heard from me; </a:t>
            </a:r>
            <a:r>
              <a:rPr lang="en-US" baseline="30000" dirty="0">
                <a:solidFill>
                  <a:schemeClr val="accent1"/>
                </a:solidFill>
                <a:effectLst/>
                <a:ea typeface="Times New Roman" panose="02020603050405020304" pitchFamily="18" charset="0"/>
                <a:cs typeface="Times New Roman" panose="02020603050405020304" pitchFamily="18" charset="0"/>
              </a:rPr>
              <a:t>5 </a:t>
            </a:r>
            <a:r>
              <a:rPr lang="en-US" dirty="0">
                <a:solidFill>
                  <a:schemeClr val="accent1"/>
                </a:solidFill>
                <a:effectLst/>
                <a:ea typeface="Times New Roman" panose="02020603050405020304" pitchFamily="18" charset="0"/>
                <a:cs typeface="Times New Roman" panose="02020603050405020304" pitchFamily="18" charset="0"/>
              </a:rPr>
              <a:t>for John baptized with water, but you will be baptized with the Holy Spirit not many days from now.” </a:t>
            </a:r>
            <a:r>
              <a:rPr lang="en-US" sz="2400" dirty="0">
                <a:ea typeface="Times New Roman" panose="02020603050405020304" pitchFamily="18" charset="0"/>
                <a:cs typeface="Times New Roman" panose="02020603050405020304" pitchFamily="18" charset="0"/>
              </a:rPr>
              <a:t>Acts 1:4-5</a:t>
            </a:r>
            <a:endParaRPr lang="en-US" sz="2400" dirty="0">
              <a:effectLst/>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144311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1D81E-5390-56BC-21B7-6DDAB99F23CF}"/>
              </a:ext>
            </a:extLst>
          </p:cNvPr>
          <p:cNvSpPr>
            <a:spLocks noGrp="1"/>
          </p:cNvSpPr>
          <p:nvPr>
            <p:ph type="title"/>
          </p:nvPr>
        </p:nvSpPr>
        <p:spPr/>
        <p:txBody>
          <a:bodyPr/>
          <a:lstStyle/>
          <a:p>
            <a:r>
              <a:rPr lang="en-US" dirty="0"/>
              <a:t>Pentecost – A Jewish holiday</a:t>
            </a:r>
          </a:p>
        </p:txBody>
      </p:sp>
      <p:sp>
        <p:nvSpPr>
          <p:cNvPr id="3" name="Content Placeholder 2">
            <a:extLst>
              <a:ext uri="{FF2B5EF4-FFF2-40B4-BE49-F238E27FC236}">
                <a16:creationId xmlns:a16="http://schemas.microsoft.com/office/drawing/2014/main" id="{7F336967-9C79-325F-F4FE-A07F9F64E97D}"/>
              </a:ext>
            </a:extLst>
          </p:cNvPr>
          <p:cNvSpPr>
            <a:spLocks noGrp="1"/>
          </p:cNvSpPr>
          <p:nvPr>
            <p:ph idx="1"/>
          </p:nvPr>
        </p:nvSpPr>
        <p:spPr/>
        <p:txBody>
          <a:bodyPr/>
          <a:lstStyle/>
          <a:p>
            <a:r>
              <a:rPr lang="en-US" dirty="0"/>
              <a:t>A festival of weeks</a:t>
            </a:r>
          </a:p>
          <a:p>
            <a:r>
              <a:rPr lang="en-US" dirty="0"/>
              <a:t>First fruits of the harvest</a:t>
            </a:r>
          </a:p>
          <a:p>
            <a:pPr marL="0" indent="0">
              <a:buNone/>
            </a:pPr>
            <a:r>
              <a:rPr lang="en-US" baseline="30000" dirty="0">
                <a:solidFill>
                  <a:schemeClr val="accent1"/>
                </a:solidFill>
                <a:effectLst/>
                <a:ea typeface="Times New Roman" panose="02020603050405020304" pitchFamily="18" charset="0"/>
                <a:cs typeface="Times New Roman" panose="02020603050405020304" pitchFamily="18" charset="0"/>
              </a:rPr>
              <a:t>22 </a:t>
            </a:r>
            <a:r>
              <a:rPr lang="en-US" dirty="0">
                <a:solidFill>
                  <a:schemeClr val="accent1"/>
                </a:solidFill>
                <a:effectLst/>
                <a:ea typeface="Times New Roman" panose="02020603050405020304" pitchFamily="18" charset="0"/>
                <a:cs typeface="Times New Roman" panose="02020603050405020304" pitchFamily="18" charset="0"/>
              </a:rPr>
              <a:t>You shall observe the festival of weeks, the first fruits of wheat harvest, and the festival of ingathering at the turn of the year. </a:t>
            </a:r>
            <a:r>
              <a:rPr lang="en-US" sz="2400" dirty="0">
                <a:effectLst/>
                <a:ea typeface="Times New Roman" panose="02020603050405020304" pitchFamily="18" charset="0"/>
                <a:cs typeface="Times New Roman" panose="02020603050405020304" pitchFamily="18" charset="0"/>
              </a:rPr>
              <a:t>Exodus 34:22</a:t>
            </a:r>
            <a:r>
              <a:rPr lang="en-US" sz="2400" i="1" dirty="0">
                <a:effectLst/>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2750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4F66-C021-47FC-2075-2CF1226DBB49}"/>
              </a:ext>
            </a:extLst>
          </p:cNvPr>
          <p:cNvSpPr>
            <a:spLocks noGrp="1"/>
          </p:cNvSpPr>
          <p:nvPr>
            <p:ph type="title"/>
          </p:nvPr>
        </p:nvSpPr>
        <p:spPr/>
        <p:txBody>
          <a:bodyPr/>
          <a:lstStyle/>
          <a:p>
            <a:r>
              <a:rPr lang="en-US" dirty="0"/>
              <a:t>Old Testament Pentecost</a:t>
            </a:r>
          </a:p>
        </p:txBody>
      </p:sp>
      <p:sp>
        <p:nvSpPr>
          <p:cNvPr id="3" name="Content Placeholder 2">
            <a:extLst>
              <a:ext uri="{FF2B5EF4-FFF2-40B4-BE49-F238E27FC236}">
                <a16:creationId xmlns:a16="http://schemas.microsoft.com/office/drawing/2014/main" id="{159503F2-38A5-E483-5BC3-8EE0C6B3867A}"/>
              </a:ext>
            </a:extLst>
          </p:cNvPr>
          <p:cNvSpPr>
            <a:spLocks noGrp="1"/>
          </p:cNvSpPr>
          <p:nvPr>
            <p:ph idx="1"/>
          </p:nvPr>
        </p:nvSpPr>
        <p:spPr/>
        <p:txBody>
          <a:bodyPr>
            <a:normAutofit fontScale="92500" lnSpcReduction="20000"/>
          </a:bodyPr>
          <a:lstStyle/>
          <a:p>
            <a:pPr marL="0" indent="0">
              <a:buNone/>
            </a:pPr>
            <a:r>
              <a:rPr lang="en-US" baseline="30000" dirty="0">
                <a:solidFill>
                  <a:schemeClr val="accent1"/>
                </a:solidFill>
                <a:effectLst/>
                <a:ea typeface="Times New Roman" panose="02020603050405020304" pitchFamily="18" charset="0"/>
                <a:cs typeface="Times New Roman" panose="02020603050405020304" pitchFamily="18" charset="0"/>
              </a:rPr>
              <a:t>15 </a:t>
            </a:r>
            <a:r>
              <a:rPr lang="en-US" dirty="0">
                <a:solidFill>
                  <a:schemeClr val="accent1"/>
                </a:solidFill>
                <a:effectLst/>
                <a:ea typeface="Times New Roman" panose="02020603050405020304" pitchFamily="18" charset="0"/>
                <a:cs typeface="Times New Roman" panose="02020603050405020304" pitchFamily="18" charset="0"/>
              </a:rPr>
              <a:t>And from the day after the sabbath [Passover]…you shall count off seven weeks; they shall be complete. </a:t>
            </a:r>
            <a:r>
              <a:rPr lang="en-US" baseline="30000" dirty="0">
                <a:solidFill>
                  <a:schemeClr val="accent1"/>
                </a:solidFill>
                <a:effectLst/>
                <a:ea typeface="Times New Roman" panose="02020603050405020304" pitchFamily="18" charset="0"/>
                <a:cs typeface="Times New Roman" panose="02020603050405020304" pitchFamily="18" charset="0"/>
              </a:rPr>
              <a:t>16 </a:t>
            </a:r>
            <a:r>
              <a:rPr lang="en-US" dirty="0">
                <a:solidFill>
                  <a:schemeClr val="accent1"/>
                </a:solidFill>
                <a:effectLst/>
                <a:ea typeface="Times New Roman" panose="02020603050405020304" pitchFamily="18" charset="0"/>
                <a:cs typeface="Times New Roman" panose="02020603050405020304" pitchFamily="18" charset="0"/>
              </a:rPr>
              <a:t>You shall count until the day after the seventh sabbath, fifty days; then you shall present an offering of new grain to the Lord…. </a:t>
            </a:r>
            <a:r>
              <a:rPr lang="en-US" baseline="30000" dirty="0">
                <a:solidFill>
                  <a:schemeClr val="accent1"/>
                </a:solidFill>
                <a:effectLst/>
                <a:ea typeface="Times New Roman" panose="02020603050405020304" pitchFamily="18" charset="0"/>
                <a:cs typeface="Times New Roman" panose="02020603050405020304" pitchFamily="18" charset="0"/>
              </a:rPr>
              <a:t>21 </a:t>
            </a:r>
            <a:r>
              <a:rPr lang="en-US" dirty="0">
                <a:solidFill>
                  <a:schemeClr val="accent1"/>
                </a:solidFill>
                <a:effectLst/>
                <a:ea typeface="Times New Roman" panose="02020603050405020304" pitchFamily="18" charset="0"/>
                <a:cs typeface="Times New Roman" panose="02020603050405020304" pitchFamily="18" charset="0"/>
              </a:rPr>
              <a:t>On that same day you shall make proclamation; you shall hold a holy convocation; you shall not work at your occupations. </a:t>
            </a:r>
            <a:r>
              <a:rPr lang="en-US" sz="2800" dirty="0">
                <a:effectLst/>
                <a:ea typeface="Times New Roman" panose="02020603050405020304" pitchFamily="18" charset="0"/>
                <a:cs typeface="Times New Roman" panose="02020603050405020304" pitchFamily="18" charset="0"/>
              </a:rPr>
              <a:t>Leviticus 23:15–21 </a:t>
            </a:r>
          </a:p>
          <a:p>
            <a:pPr marL="0" indent="0">
              <a:buNone/>
            </a:pPr>
            <a:endParaRPr lang="en-US" dirty="0"/>
          </a:p>
        </p:txBody>
      </p:sp>
    </p:spTree>
    <p:extLst>
      <p:ext uri="{BB962C8B-B14F-4D97-AF65-F5344CB8AC3E}">
        <p14:creationId xmlns:p14="http://schemas.microsoft.com/office/powerpoint/2010/main" val="1226821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632D-D942-F3A1-6B88-311AA3784201}"/>
              </a:ext>
            </a:extLst>
          </p:cNvPr>
          <p:cNvSpPr>
            <a:spLocks noGrp="1"/>
          </p:cNvSpPr>
          <p:nvPr>
            <p:ph type="title"/>
          </p:nvPr>
        </p:nvSpPr>
        <p:spPr/>
        <p:txBody>
          <a:bodyPr/>
          <a:lstStyle/>
          <a:p>
            <a:r>
              <a:rPr lang="en-US" dirty="0"/>
              <a:t>Passover to Pentecost timeline</a:t>
            </a:r>
          </a:p>
        </p:txBody>
      </p:sp>
      <p:sp>
        <p:nvSpPr>
          <p:cNvPr id="4" name="Content Placeholder 3">
            <a:extLst>
              <a:ext uri="{FF2B5EF4-FFF2-40B4-BE49-F238E27FC236}">
                <a16:creationId xmlns:a16="http://schemas.microsoft.com/office/drawing/2014/main" id="{59D252CC-F519-2839-86F0-6E5B2CEC0C94}"/>
              </a:ext>
            </a:extLst>
          </p:cNvPr>
          <p:cNvSpPr>
            <a:spLocks noGrp="1"/>
          </p:cNvSpPr>
          <p:nvPr>
            <p:ph sz="half" idx="1"/>
          </p:nvPr>
        </p:nvSpPr>
        <p:spPr/>
        <p:txBody>
          <a:bodyPr/>
          <a:lstStyle/>
          <a:p>
            <a:pPr marL="0" indent="0">
              <a:buNone/>
            </a:pPr>
            <a:r>
              <a:rPr lang="en-US" b="1" u="sng" dirty="0"/>
              <a:t>Old Testament</a:t>
            </a:r>
          </a:p>
          <a:p>
            <a:r>
              <a:rPr lang="en-US" dirty="0"/>
              <a:t>Passover</a:t>
            </a:r>
          </a:p>
          <a:p>
            <a:r>
              <a:rPr lang="en-US" dirty="0"/>
              <a:t>Seven weeks</a:t>
            </a:r>
          </a:p>
          <a:p>
            <a:pPr lvl="1"/>
            <a:r>
              <a:rPr lang="en-US" dirty="0"/>
              <a:t>Counting of </a:t>
            </a:r>
            <a:r>
              <a:rPr lang="en-US" dirty="0" err="1"/>
              <a:t>omer</a:t>
            </a:r>
            <a:endParaRPr lang="en-US" dirty="0"/>
          </a:p>
          <a:p>
            <a:r>
              <a:rPr lang="en-US" dirty="0"/>
              <a:t>Shavuot – 50</a:t>
            </a:r>
            <a:r>
              <a:rPr lang="en-US" baseline="30000" dirty="0"/>
              <a:t>th</a:t>
            </a:r>
            <a:r>
              <a:rPr lang="en-US" dirty="0"/>
              <a:t> day</a:t>
            </a:r>
          </a:p>
          <a:p>
            <a:pPr lvl="1"/>
            <a:r>
              <a:rPr lang="en-US" dirty="0"/>
              <a:t>Feast of weeks</a:t>
            </a:r>
          </a:p>
          <a:p>
            <a:pPr lvl="1"/>
            <a:r>
              <a:rPr lang="en-US" dirty="0"/>
              <a:t>Giving of Law</a:t>
            </a:r>
          </a:p>
        </p:txBody>
      </p:sp>
      <p:sp>
        <p:nvSpPr>
          <p:cNvPr id="5" name="Content Placeholder 4">
            <a:extLst>
              <a:ext uri="{FF2B5EF4-FFF2-40B4-BE49-F238E27FC236}">
                <a16:creationId xmlns:a16="http://schemas.microsoft.com/office/drawing/2014/main" id="{508CADCC-602F-4BE4-1B8B-CC9BB461DFA7}"/>
              </a:ext>
            </a:extLst>
          </p:cNvPr>
          <p:cNvSpPr>
            <a:spLocks noGrp="1"/>
          </p:cNvSpPr>
          <p:nvPr>
            <p:ph sz="half" idx="2"/>
          </p:nvPr>
        </p:nvSpPr>
        <p:spPr/>
        <p:txBody>
          <a:bodyPr/>
          <a:lstStyle/>
          <a:p>
            <a:pPr marL="0" indent="0">
              <a:buNone/>
            </a:pPr>
            <a:r>
              <a:rPr lang="en-US" b="1" u="sng" dirty="0"/>
              <a:t>New Testament</a:t>
            </a:r>
          </a:p>
          <a:p>
            <a:r>
              <a:rPr lang="en-US" dirty="0"/>
              <a:t>Jesus’ passion</a:t>
            </a:r>
          </a:p>
          <a:p>
            <a:r>
              <a:rPr lang="en-US" dirty="0"/>
              <a:t>Seven weeks</a:t>
            </a:r>
          </a:p>
          <a:p>
            <a:pPr lvl="1"/>
            <a:r>
              <a:rPr lang="en-US" dirty="0"/>
              <a:t>Easter season</a:t>
            </a:r>
          </a:p>
          <a:p>
            <a:r>
              <a:rPr lang="en-US" dirty="0"/>
              <a:t>Pentecost</a:t>
            </a:r>
          </a:p>
          <a:p>
            <a:pPr lvl="1"/>
            <a:r>
              <a:rPr lang="en-US" dirty="0"/>
              <a:t>Coming of Holy Spirit</a:t>
            </a:r>
          </a:p>
          <a:p>
            <a:endParaRPr lang="en-US" dirty="0"/>
          </a:p>
        </p:txBody>
      </p:sp>
    </p:spTree>
    <p:extLst>
      <p:ext uri="{BB962C8B-B14F-4D97-AF65-F5344CB8AC3E}">
        <p14:creationId xmlns:p14="http://schemas.microsoft.com/office/powerpoint/2010/main" val="3800372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632D-D942-F3A1-6B88-311AA3784201}"/>
              </a:ext>
            </a:extLst>
          </p:cNvPr>
          <p:cNvSpPr>
            <a:spLocks noGrp="1"/>
          </p:cNvSpPr>
          <p:nvPr>
            <p:ph type="title"/>
          </p:nvPr>
        </p:nvSpPr>
        <p:spPr/>
        <p:txBody>
          <a:bodyPr/>
          <a:lstStyle/>
          <a:p>
            <a:r>
              <a:rPr lang="en-US" dirty="0"/>
              <a:t>Salvation to Formation</a:t>
            </a:r>
          </a:p>
        </p:txBody>
      </p:sp>
      <p:sp>
        <p:nvSpPr>
          <p:cNvPr id="4" name="Content Placeholder 3">
            <a:extLst>
              <a:ext uri="{FF2B5EF4-FFF2-40B4-BE49-F238E27FC236}">
                <a16:creationId xmlns:a16="http://schemas.microsoft.com/office/drawing/2014/main" id="{59D252CC-F519-2839-86F0-6E5B2CEC0C94}"/>
              </a:ext>
            </a:extLst>
          </p:cNvPr>
          <p:cNvSpPr>
            <a:spLocks noGrp="1"/>
          </p:cNvSpPr>
          <p:nvPr>
            <p:ph sz="half" idx="1"/>
          </p:nvPr>
        </p:nvSpPr>
        <p:spPr/>
        <p:txBody>
          <a:bodyPr>
            <a:normAutofit/>
          </a:bodyPr>
          <a:lstStyle/>
          <a:p>
            <a:pPr marL="0" indent="0">
              <a:buNone/>
            </a:pPr>
            <a:r>
              <a:rPr lang="en-US" b="1" u="sng" dirty="0"/>
              <a:t>Old Testament</a:t>
            </a:r>
          </a:p>
          <a:p>
            <a:r>
              <a:rPr lang="en-US" dirty="0"/>
              <a:t>Passover </a:t>
            </a:r>
          </a:p>
          <a:p>
            <a:pPr lvl="1"/>
            <a:r>
              <a:rPr lang="en-US" dirty="0"/>
              <a:t>Salvation</a:t>
            </a:r>
          </a:p>
          <a:p>
            <a:r>
              <a:rPr lang="en-US" dirty="0"/>
              <a:t>Wilderness</a:t>
            </a:r>
          </a:p>
          <a:p>
            <a:r>
              <a:rPr lang="en-US" dirty="0"/>
              <a:t>Shavuot</a:t>
            </a:r>
          </a:p>
          <a:p>
            <a:pPr lvl="1"/>
            <a:r>
              <a:rPr lang="en-US" dirty="0"/>
              <a:t>Giving of Law</a:t>
            </a:r>
          </a:p>
          <a:p>
            <a:pPr lvl="1"/>
            <a:r>
              <a:rPr lang="en-US" dirty="0"/>
              <a:t>Israel formed</a:t>
            </a:r>
          </a:p>
        </p:txBody>
      </p:sp>
      <p:sp>
        <p:nvSpPr>
          <p:cNvPr id="5" name="Content Placeholder 4">
            <a:extLst>
              <a:ext uri="{FF2B5EF4-FFF2-40B4-BE49-F238E27FC236}">
                <a16:creationId xmlns:a16="http://schemas.microsoft.com/office/drawing/2014/main" id="{508CADCC-602F-4BE4-1B8B-CC9BB461DFA7}"/>
              </a:ext>
            </a:extLst>
          </p:cNvPr>
          <p:cNvSpPr>
            <a:spLocks noGrp="1"/>
          </p:cNvSpPr>
          <p:nvPr>
            <p:ph sz="half" idx="2"/>
          </p:nvPr>
        </p:nvSpPr>
        <p:spPr>
          <a:xfrm>
            <a:off x="4663439" y="1845735"/>
            <a:ext cx="3845129" cy="4023360"/>
          </a:xfrm>
        </p:spPr>
        <p:txBody>
          <a:bodyPr>
            <a:normAutofit/>
          </a:bodyPr>
          <a:lstStyle/>
          <a:p>
            <a:pPr marL="0" indent="0">
              <a:buNone/>
            </a:pPr>
            <a:r>
              <a:rPr lang="en-US" b="1" u="sng" dirty="0"/>
              <a:t>New Testament</a:t>
            </a:r>
          </a:p>
          <a:p>
            <a:r>
              <a:rPr lang="en-US" dirty="0"/>
              <a:t>Jesus’ passion</a:t>
            </a:r>
          </a:p>
          <a:p>
            <a:pPr lvl="1"/>
            <a:r>
              <a:rPr lang="en-US" dirty="0"/>
              <a:t>Salvation</a:t>
            </a:r>
          </a:p>
          <a:p>
            <a:r>
              <a:rPr lang="en-US" dirty="0"/>
              <a:t>Waiting </a:t>
            </a:r>
          </a:p>
          <a:p>
            <a:r>
              <a:rPr lang="en-US" dirty="0"/>
              <a:t>Pentecost</a:t>
            </a:r>
          </a:p>
          <a:p>
            <a:pPr lvl="1"/>
            <a:r>
              <a:rPr lang="en-US" dirty="0"/>
              <a:t>Giving of Holy Spirit</a:t>
            </a:r>
          </a:p>
          <a:p>
            <a:pPr lvl="1"/>
            <a:r>
              <a:rPr lang="en-US" dirty="0"/>
              <a:t>The church formed</a:t>
            </a:r>
          </a:p>
          <a:p>
            <a:endParaRPr lang="en-US" dirty="0"/>
          </a:p>
        </p:txBody>
      </p:sp>
    </p:spTree>
    <p:extLst>
      <p:ext uri="{BB962C8B-B14F-4D97-AF65-F5344CB8AC3E}">
        <p14:creationId xmlns:p14="http://schemas.microsoft.com/office/powerpoint/2010/main" val="2295862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A8F67-90AD-626C-99AB-AA2E0A85B7B3}"/>
              </a:ext>
            </a:extLst>
          </p:cNvPr>
          <p:cNvSpPr>
            <a:spLocks noGrp="1"/>
          </p:cNvSpPr>
          <p:nvPr>
            <p:ph type="title"/>
          </p:nvPr>
        </p:nvSpPr>
        <p:spPr/>
        <p:txBody>
          <a:bodyPr/>
          <a:lstStyle/>
          <a:p>
            <a:r>
              <a:rPr lang="en-US" dirty="0"/>
              <a:t>Wind and fire</a:t>
            </a:r>
          </a:p>
        </p:txBody>
      </p:sp>
      <p:sp>
        <p:nvSpPr>
          <p:cNvPr id="3" name="Content Placeholder 2">
            <a:extLst>
              <a:ext uri="{FF2B5EF4-FFF2-40B4-BE49-F238E27FC236}">
                <a16:creationId xmlns:a16="http://schemas.microsoft.com/office/drawing/2014/main" id="{7A06AA4F-4906-FBE9-73C6-295D5CD3EBF5}"/>
              </a:ext>
            </a:extLst>
          </p:cNvPr>
          <p:cNvSpPr>
            <a:spLocks noGrp="1"/>
          </p:cNvSpPr>
          <p:nvPr>
            <p:ph sz="half" idx="1"/>
          </p:nvPr>
        </p:nvSpPr>
        <p:spPr/>
        <p:txBody>
          <a:bodyPr/>
          <a:lstStyle/>
          <a:p>
            <a:pPr marL="0" indent="0">
              <a:buNone/>
            </a:pPr>
            <a:r>
              <a:rPr lang="en-US" b="1" u="sng" dirty="0"/>
              <a:t>Wind </a:t>
            </a:r>
          </a:p>
          <a:p>
            <a:r>
              <a:rPr lang="en-US" dirty="0"/>
              <a:t>Wind (Spirit) of God at creation</a:t>
            </a:r>
          </a:p>
          <a:p>
            <a:r>
              <a:rPr lang="en-US" dirty="0"/>
              <a:t>Wind = breath = spirit</a:t>
            </a:r>
          </a:p>
        </p:txBody>
      </p:sp>
      <p:sp>
        <p:nvSpPr>
          <p:cNvPr id="4" name="Content Placeholder 3">
            <a:extLst>
              <a:ext uri="{FF2B5EF4-FFF2-40B4-BE49-F238E27FC236}">
                <a16:creationId xmlns:a16="http://schemas.microsoft.com/office/drawing/2014/main" id="{127308EE-7AFA-EC30-966F-56FB7E177EB6}"/>
              </a:ext>
            </a:extLst>
          </p:cNvPr>
          <p:cNvSpPr>
            <a:spLocks noGrp="1"/>
          </p:cNvSpPr>
          <p:nvPr>
            <p:ph sz="half" idx="2"/>
          </p:nvPr>
        </p:nvSpPr>
        <p:spPr/>
        <p:txBody>
          <a:bodyPr/>
          <a:lstStyle/>
          <a:p>
            <a:pPr marL="0" indent="0">
              <a:buNone/>
            </a:pPr>
            <a:r>
              <a:rPr lang="en-US" b="1" u="sng" dirty="0"/>
              <a:t>Fire</a:t>
            </a:r>
          </a:p>
          <a:p>
            <a:r>
              <a:rPr lang="en-US" dirty="0"/>
              <a:t>Pillar of fire in the desert night</a:t>
            </a:r>
          </a:p>
          <a:p>
            <a:r>
              <a:rPr lang="en-US" dirty="0"/>
              <a:t>Fire on Sinai as Moses gets Law</a:t>
            </a:r>
          </a:p>
        </p:txBody>
      </p:sp>
    </p:spTree>
    <p:extLst>
      <p:ext uri="{BB962C8B-B14F-4D97-AF65-F5344CB8AC3E}">
        <p14:creationId xmlns:p14="http://schemas.microsoft.com/office/powerpoint/2010/main" val="4238070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02BC-54EC-80F2-3DFD-806E63785BBB}"/>
              </a:ext>
            </a:extLst>
          </p:cNvPr>
          <p:cNvSpPr>
            <a:spLocks noGrp="1"/>
          </p:cNvSpPr>
          <p:nvPr>
            <p:ph type="title"/>
          </p:nvPr>
        </p:nvSpPr>
        <p:spPr/>
        <p:txBody>
          <a:bodyPr/>
          <a:lstStyle/>
          <a:p>
            <a:r>
              <a:rPr lang="en-US" dirty="0"/>
              <a:t>Divided tongues of fire</a:t>
            </a:r>
          </a:p>
        </p:txBody>
      </p:sp>
      <p:sp>
        <p:nvSpPr>
          <p:cNvPr id="5" name="Content Placeholder 4">
            <a:extLst>
              <a:ext uri="{FF2B5EF4-FFF2-40B4-BE49-F238E27FC236}">
                <a16:creationId xmlns:a16="http://schemas.microsoft.com/office/drawing/2014/main" id="{85C2F46A-9300-D495-4A57-D17ED9E0D285}"/>
              </a:ext>
            </a:extLst>
          </p:cNvPr>
          <p:cNvSpPr>
            <a:spLocks noGrp="1"/>
          </p:cNvSpPr>
          <p:nvPr>
            <p:ph idx="1"/>
          </p:nvPr>
        </p:nvSpPr>
        <p:spPr/>
        <p:txBody>
          <a:bodyPr>
            <a:normAutofit/>
          </a:bodyPr>
          <a:lstStyle/>
          <a:p>
            <a:pPr marL="365760" indent="0">
              <a:buNone/>
              <a:tabLst>
                <a:tab pos="685800" algn="l"/>
                <a:tab pos="914400" algn="l"/>
              </a:tabLst>
            </a:pPr>
            <a:r>
              <a:rPr lang="en-US" sz="3200" baseline="30000" dirty="0">
                <a:solidFill>
                  <a:schemeClr val="accent1"/>
                </a:solidFill>
                <a:effectLst/>
                <a:ea typeface="Times New Roman" panose="02020603050405020304" pitchFamily="18" charset="0"/>
                <a:cs typeface="Times New Roman" panose="02020603050405020304" pitchFamily="18" charset="0"/>
              </a:rPr>
              <a:t>3 </a:t>
            </a:r>
            <a:r>
              <a:rPr lang="en-US" sz="3200" dirty="0">
                <a:solidFill>
                  <a:schemeClr val="accent1"/>
                </a:solidFill>
                <a:effectLst/>
                <a:ea typeface="Times New Roman" panose="02020603050405020304" pitchFamily="18" charset="0"/>
                <a:cs typeface="Times New Roman" panose="02020603050405020304" pitchFamily="18" charset="0"/>
              </a:rPr>
              <a:t>Divided </a:t>
            </a:r>
            <a:r>
              <a:rPr lang="en-US" sz="3200" b="1" dirty="0">
                <a:solidFill>
                  <a:schemeClr val="accent1"/>
                </a:solidFill>
                <a:effectLst/>
                <a:ea typeface="Times New Roman" panose="02020603050405020304" pitchFamily="18" charset="0"/>
                <a:cs typeface="Times New Roman" panose="02020603050405020304" pitchFamily="18" charset="0"/>
              </a:rPr>
              <a:t>tongues</a:t>
            </a:r>
            <a:r>
              <a:rPr lang="en-US" sz="3200" dirty="0">
                <a:solidFill>
                  <a:schemeClr val="accent1"/>
                </a:solidFill>
                <a:effectLst/>
                <a:ea typeface="Times New Roman" panose="02020603050405020304" pitchFamily="18" charset="0"/>
                <a:cs typeface="Times New Roman" panose="02020603050405020304" pitchFamily="18" charset="0"/>
              </a:rPr>
              <a:t>, as of fire, appeared among them, and a </a:t>
            </a:r>
            <a:r>
              <a:rPr lang="en-US" sz="3200" b="1" dirty="0">
                <a:solidFill>
                  <a:schemeClr val="accent1"/>
                </a:solidFill>
                <a:effectLst/>
                <a:ea typeface="Times New Roman" panose="02020603050405020304" pitchFamily="18" charset="0"/>
                <a:cs typeface="Times New Roman" panose="02020603050405020304" pitchFamily="18" charset="0"/>
              </a:rPr>
              <a:t>tongue</a:t>
            </a:r>
            <a:r>
              <a:rPr lang="en-US" sz="3200" dirty="0">
                <a:solidFill>
                  <a:schemeClr val="accent1"/>
                </a:solidFill>
                <a:effectLst/>
                <a:ea typeface="Times New Roman" panose="02020603050405020304" pitchFamily="18" charset="0"/>
                <a:cs typeface="Times New Roman" panose="02020603050405020304" pitchFamily="18" charset="0"/>
              </a:rPr>
              <a:t> rested on each of them. </a:t>
            </a:r>
            <a:r>
              <a:rPr lang="en-US" sz="3200" baseline="30000" dirty="0">
                <a:solidFill>
                  <a:schemeClr val="accent1"/>
                </a:solidFill>
                <a:effectLst/>
                <a:ea typeface="Times New Roman" panose="02020603050405020304" pitchFamily="18" charset="0"/>
                <a:cs typeface="Times New Roman" panose="02020603050405020304" pitchFamily="18" charset="0"/>
              </a:rPr>
              <a:t>4 </a:t>
            </a:r>
            <a:r>
              <a:rPr lang="en-US" sz="3200" dirty="0">
                <a:solidFill>
                  <a:schemeClr val="accent1"/>
                </a:solidFill>
                <a:effectLst/>
                <a:ea typeface="Times New Roman" panose="02020603050405020304" pitchFamily="18" charset="0"/>
                <a:cs typeface="Times New Roman" panose="02020603050405020304" pitchFamily="18" charset="0"/>
              </a:rPr>
              <a:t>All of them were filled with the Holy Spirit and began to speak in other </a:t>
            </a:r>
            <a:r>
              <a:rPr lang="en-US" sz="3200" b="1" dirty="0">
                <a:solidFill>
                  <a:schemeClr val="accent1"/>
                </a:solidFill>
                <a:effectLst/>
                <a:ea typeface="Times New Roman" panose="02020603050405020304" pitchFamily="18" charset="0"/>
                <a:cs typeface="Times New Roman" panose="02020603050405020304" pitchFamily="18" charset="0"/>
              </a:rPr>
              <a:t>languages</a:t>
            </a:r>
            <a:r>
              <a:rPr lang="en-US" sz="3200" dirty="0">
                <a:solidFill>
                  <a:schemeClr val="accent1"/>
                </a:solidFill>
                <a:effectLst/>
                <a:ea typeface="Times New Roman" panose="02020603050405020304" pitchFamily="18" charset="0"/>
                <a:cs typeface="Times New Roman" panose="02020603050405020304" pitchFamily="18" charset="0"/>
              </a:rPr>
              <a:t>, as the Spirit gave them ability. </a:t>
            </a:r>
            <a:r>
              <a:rPr lang="en-US" sz="2400" dirty="0">
                <a:solidFill>
                  <a:schemeClr val="tx1"/>
                </a:solidFill>
                <a:effectLst/>
                <a:ea typeface="Times New Roman" panose="02020603050405020304" pitchFamily="18" charset="0"/>
                <a:cs typeface="Times New Roman" panose="02020603050405020304" pitchFamily="18" charset="0"/>
              </a:rPr>
              <a:t>Acts 2:3-4</a:t>
            </a:r>
          </a:p>
          <a:p>
            <a:pPr marL="365760" indent="0">
              <a:buNone/>
              <a:tabLst>
                <a:tab pos="685800" algn="l"/>
                <a:tab pos="914400" algn="l"/>
              </a:tabLst>
            </a:pPr>
            <a:r>
              <a:rPr lang="en-US" sz="3200" dirty="0">
                <a:effectLst/>
                <a:ea typeface="Times New Roman" panose="02020603050405020304" pitchFamily="18" charset="0"/>
                <a:cs typeface="Times New Roman" panose="02020603050405020304" pitchFamily="18" charset="0"/>
              </a:rPr>
              <a:t>Tongues of </a:t>
            </a:r>
            <a:r>
              <a:rPr lang="en-US" sz="3200" b="1" dirty="0">
                <a:effectLst/>
                <a:ea typeface="Times New Roman" panose="02020603050405020304" pitchFamily="18" charset="0"/>
                <a:cs typeface="Times New Roman" panose="02020603050405020304" pitchFamily="18" charset="0"/>
              </a:rPr>
              <a:t>fire</a:t>
            </a:r>
            <a:r>
              <a:rPr lang="en-US" sz="3200" dirty="0">
                <a:effectLst/>
                <a:ea typeface="Times New Roman" panose="02020603050405020304" pitchFamily="18" charset="0"/>
                <a:cs typeface="Times New Roman" panose="02020603050405020304" pitchFamily="18" charset="0"/>
              </a:rPr>
              <a:t> from God… </a:t>
            </a:r>
            <a:br>
              <a:rPr lang="en-US" sz="3200" dirty="0">
                <a:effectLst/>
                <a:ea typeface="Times New Roman" panose="02020603050405020304" pitchFamily="18" charset="0"/>
                <a:cs typeface="Times New Roman" panose="02020603050405020304" pitchFamily="18" charset="0"/>
              </a:rPr>
            </a:br>
            <a:r>
              <a:rPr lang="en-US" sz="3200" dirty="0">
                <a:effectLst/>
                <a:ea typeface="Times New Roman" panose="02020603050405020304" pitchFamily="18" charset="0"/>
                <a:cs typeface="Times New Roman" panose="02020603050405020304" pitchFamily="18" charset="0"/>
              </a:rPr>
              <a:t>…blown by </a:t>
            </a:r>
            <a:r>
              <a:rPr lang="en-US" sz="3200" b="1" dirty="0">
                <a:effectLst/>
                <a:ea typeface="Times New Roman" panose="02020603050405020304" pitchFamily="18" charset="0"/>
                <a:cs typeface="Times New Roman" panose="02020603050405020304" pitchFamily="18" charset="0"/>
              </a:rPr>
              <a:t>wind</a:t>
            </a:r>
            <a:r>
              <a:rPr lang="en-US" sz="3200" dirty="0">
                <a:effectLst/>
                <a:ea typeface="Times New Roman" panose="02020603050405020304" pitchFamily="18" charset="0"/>
                <a:cs typeface="Times New Roman" panose="02020603050405020304" pitchFamily="18" charset="0"/>
              </a:rPr>
              <a:t> of God’s Spirit. </a:t>
            </a:r>
          </a:p>
          <a:p>
            <a:endParaRPr lang="en-US" dirty="0"/>
          </a:p>
        </p:txBody>
      </p:sp>
    </p:spTree>
    <p:extLst>
      <p:ext uri="{BB962C8B-B14F-4D97-AF65-F5344CB8AC3E}">
        <p14:creationId xmlns:p14="http://schemas.microsoft.com/office/powerpoint/2010/main" val="3218465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9014CC6-FA97-6067-9A01-0646F7BBE6D1}"/>
              </a:ext>
            </a:extLst>
          </p:cNvPr>
          <p:cNvSpPr>
            <a:spLocks noGrp="1"/>
          </p:cNvSpPr>
          <p:nvPr>
            <p:ph type="title"/>
          </p:nvPr>
        </p:nvSpPr>
        <p:spPr>
          <a:xfrm>
            <a:off x="3886200" y="634946"/>
            <a:ext cx="4776107" cy="1450757"/>
          </a:xfrm>
        </p:spPr>
        <p:txBody>
          <a:bodyPr>
            <a:normAutofit/>
          </a:bodyPr>
          <a:lstStyle/>
          <a:p>
            <a:r>
              <a:rPr lang="en-US" sz="4700">
                <a:solidFill>
                  <a:srgbClr val="7E5F3E"/>
                </a:solidFill>
              </a:rPr>
              <a:t>Tongues of fire</a:t>
            </a:r>
          </a:p>
        </p:txBody>
      </p:sp>
      <p:pic>
        <p:nvPicPr>
          <p:cNvPr id="8" name="Picture 7" descr="Red and orange representing tongues of fire.">
            <a:extLst>
              <a:ext uri="{FF2B5EF4-FFF2-40B4-BE49-F238E27FC236}">
                <a16:creationId xmlns:a16="http://schemas.microsoft.com/office/drawing/2014/main" id="{0B100075-44C9-9EC7-C711-3AE4B5C6D951}"/>
              </a:ext>
            </a:extLst>
          </p:cNvPr>
          <p:cNvPicPr>
            <a:picLocks noChangeAspect="1"/>
          </p:cNvPicPr>
          <p:nvPr/>
        </p:nvPicPr>
        <p:blipFill rotWithShape="1">
          <a:blip r:embed="rId2"/>
          <a:srcRect l="16817" r="54476" b="-444"/>
          <a:stretch/>
        </p:blipFill>
        <p:spPr>
          <a:xfrm>
            <a:off x="20" y="-12128"/>
            <a:ext cx="3490702" cy="6870127"/>
          </a:xfrm>
          <a:prstGeom prst="rect">
            <a:avLst/>
          </a:prstGeom>
        </p:spPr>
      </p:pic>
      <p:cxnSp>
        <p:nvCxnSpPr>
          <p:cNvPr id="16" name="Straight Connector 1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65712" y="2085703"/>
            <a:ext cx="4628015"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5B364D1-C6D0-6E5F-8E2A-95974827AEDE}"/>
              </a:ext>
            </a:extLst>
          </p:cNvPr>
          <p:cNvSpPr>
            <a:spLocks noGrp="1"/>
          </p:cNvSpPr>
          <p:nvPr>
            <p:ph idx="1"/>
          </p:nvPr>
        </p:nvSpPr>
        <p:spPr>
          <a:xfrm>
            <a:off x="3886200" y="2198914"/>
            <a:ext cx="4776107" cy="3670180"/>
          </a:xfrm>
        </p:spPr>
        <p:txBody>
          <a:bodyPr>
            <a:normAutofit/>
          </a:bodyPr>
          <a:lstStyle/>
          <a:p>
            <a:r>
              <a:rPr lang="en-US" dirty="0"/>
              <a:t>A part of our body in our mouth</a:t>
            </a:r>
          </a:p>
          <a:p>
            <a:r>
              <a:rPr lang="en-US" dirty="0"/>
              <a:t>Focus on the tip of tongue in fire</a:t>
            </a:r>
          </a:p>
          <a:p>
            <a:r>
              <a:rPr lang="en-US" dirty="0"/>
              <a:t>Language – one’s native tongue</a:t>
            </a:r>
          </a:p>
        </p:txBody>
      </p:sp>
    </p:spTree>
    <p:extLst>
      <p:ext uri="{BB962C8B-B14F-4D97-AF65-F5344CB8AC3E}">
        <p14:creationId xmlns:p14="http://schemas.microsoft.com/office/powerpoint/2010/main" val="1701463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2388-E13F-83D1-47ED-37B647746BEC}"/>
              </a:ext>
            </a:extLst>
          </p:cNvPr>
          <p:cNvSpPr>
            <a:spLocks noGrp="1"/>
          </p:cNvSpPr>
          <p:nvPr>
            <p:ph type="title"/>
          </p:nvPr>
        </p:nvSpPr>
        <p:spPr/>
        <p:txBody>
          <a:bodyPr/>
          <a:lstStyle/>
          <a:p>
            <a:r>
              <a:rPr lang="en-US" dirty="0"/>
              <a:t>In our own dialect</a:t>
            </a:r>
          </a:p>
        </p:txBody>
      </p:sp>
      <p:sp>
        <p:nvSpPr>
          <p:cNvPr id="3" name="Content Placeholder 2">
            <a:extLst>
              <a:ext uri="{FF2B5EF4-FFF2-40B4-BE49-F238E27FC236}">
                <a16:creationId xmlns:a16="http://schemas.microsoft.com/office/drawing/2014/main" id="{A86DC57A-3C32-84E1-622A-0AC68DCEA783}"/>
              </a:ext>
            </a:extLst>
          </p:cNvPr>
          <p:cNvSpPr>
            <a:spLocks noGrp="1"/>
          </p:cNvSpPr>
          <p:nvPr>
            <p:ph idx="1"/>
          </p:nvPr>
        </p:nvSpPr>
        <p:spPr/>
        <p:txBody>
          <a:bodyPr>
            <a:noAutofit/>
          </a:bodyPr>
          <a:lstStyle/>
          <a:p>
            <a:pPr marL="0" indent="0">
              <a:buNone/>
            </a:pPr>
            <a:r>
              <a:rPr lang="en-US" sz="3200" baseline="30000" dirty="0">
                <a:solidFill>
                  <a:schemeClr val="accent1"/>
                </a:solidFill>
                <a:effectLst/>
                <a:ea typeface="Times New Roman" panose="02020603050405020304" pitchFamily="18" charset="0"/>
                <a:cs typeface="Times New Roman" panose="02020603050405020304" pitchFamily="18" charset="0"/>
              </a:rPr>
              <a:t>6 </a:t>
            </a:r>
            <a:r>
              <a:rPr lang="en-US" sz="3200" dirty="0">
                <a:solidFill>
                  <a:schemeClr val="accent1"/>
                </a:solidFill>
                <a:effectLst/>
                <a:ea typeface="Times New Roman" panose="02020603050405020304" pitchFamily="18" charset="0"/>
                <a:cs typeface="Times New Roman" panose="02020603050405020304" pitchFamily="18" charset="0"/>
              </a:rPr>
              <a:t>And at this sound the crowd gathered and was bewildered, because each one heard them speaking in the native language </a:t>
            </a:r>
            <a:r>
              <a:rPr lang="en-US" sz="3200" b="1" dirty="0">
                <a:solidFill>
                  <a:schemeClr val="accent1"/>
                </a:solidFill>
                <a:effectLst/>
                <a:ea typeface="Times New Roman" panose="02020603050405020304" pitchFamily="18" charset="0"/>
                <a:cs typeface="Times New Roman" panose="02020603050405020304" pitchFamily="18" charset="0"/>
              </a:rPr>
              <a:t>[</a:t>
            </a:r>
            <a:r>
              <a:rPr lang="el-GR" sz="3200" b="1" dirty="0">
                <a:solidFill>
                  <a:schemeClr val="accent1"/>
                </a:solidFill>
                <a:effectLst/>
                <a:ea typeface="Times New Roman" panose="02020603050405020304" pitchFamily="18" charset="0"/>
                <a:cs typeface="Times New Roman" panose="02020603050405020304" pitchFamily="18" charset="0"/>
              </a:rPr>
              <a:t>διάλεκτος</a:t>
            </a:r>
            <a:r>
              <a:rPr lang="el-GR" sz="3200" dirty="0">
                <a:solidFill>
                  <a:schemeClr val="accent1"/>
                </a:solidFill>
                <a:effectLst/>
                <a:ea typeface="Times New Roman" panose="02020603050405020304" pitchFamily="18" charset="0"/>
                <a:cs typeface="Times New Roman" panose="02020603050405020304" pitchFamily="18" charset="0"/>
              </a:rPr>
              <a:t> </a:t>
            </a:r>
            <a:r>
              <a:rPr lang="en-US" sz="3200" b="1" dirty="0" err="1">
                <a:solidFill>
                  <a:schemeClr val="accent1"/>
                </a:solidFill>
                <a:effectLst/>
                <a:ea typeface="Times New Roman" panose="02020603050405020304" pitchFamily="18" charset="0"/>
                <a:cs typeface="Times New Roman" panose="02020603050405020304" pitchFamily="18" charset="0"/>
              </a:rPr>
              <a:t>dialektos</a:t>
            </a:r>
            <a:r>
              <a:rPr lang="en-US" sz="3200" dirty="0">
                <a:solidFill>
                  <a:schemeClr val="accent1"/>
                </a:solidFill>
                <a:effectLst/>
                <a:ea typeface="Times New Roman" panose="02020603050405020304" pitchFamily="18" charset="0"/>
                <a:cs typeface="Times New Roman" panose="02020603050405020304" pitchFamily="18" charset="0"/>
              </a:rPr>
              <a:t>] of each. </a:t>
            </a:r>
            <a:r>
              <a:rPr lang="en-US" sz="3200" baseline="30000" dirty="0">
                <a:solidFill>
                  <a:schemeClr val="accent1"/>
                </a:solidFill>
                <a:effectLst/>
                <a:ea typeface="Times New Roman" panose="02020603050405020304" pitchFamily="18" charset="0"/>
                <a:cs typeface="Times New Roman" panose="02020603050405020304" pitchFamily="18" charset="0"/>
              </a:rPr>
              <a:t>7 </a:t>
            </a:r>
            <a:r>
              <a:rPr lang="en-US" sz="3200" dirty="0">
                <a:solidFill>
                  <a:schemeClr val="accent1"/>
                </a:solidFill>
                <a:effectLst/>
                <a:ea typeface="Times New Roman" panose="02020603050405020304" pitchFamily="18" charset="0"/>
                <a:cs typeface="Times New Roman" panose="02020603050405020304" pitchFamily="18" charset="0"/>
              </a:rPr>
              <a:t>Amazed and astonished, they asked, “Are not all these who are speaking Galileans? </a:t>
            </a:r>
            <a:r>
              <a:rPr lang="en-US" sz="3200" baseline="30000" dirty="0">
                <a:solidFill>
                  <a:schemeClr val="accent1"/>
                </a:solidFill>
                <a:effectLst/>
                <a:ea typeface="Times New Roman" panose="02020603050405020304" pitchFamily="18" charset="0"/>
                <a:cs typeface="Times New Roman" panose="02020603050405020304" pitchFamily="18" charset="0"/>
              </a:rPr>
              <a:t>8 </a:t>
            </a:r>
            <a:r>
              <a:rPr lang="en-US" sz="3200" dirty="0">
                <a:solidFill>
                  <a:schemeClr val="accent1"/>
                </a:solidFill>
                <a:effectLst/>
                <a:ea typeface="Times New Roman" panose="02020603050405020304" pitchFamily="18" charset="0"/>
                <a:cs typeface="Times New Roman" panose="02020603050405020304" pitchFamily="18" charset="0"/>
              </a:rPr>
              <a:t>And how is it that we hear, each of us, in our own native language </a:t>
            </a:r>
            <a:r>
              <a:rPr lang="en-US" sz="3200" b="1" dirty="0">
                <a:solidFill>
                  <a:schemeClr val="accent1"/>
                </a:solidFill>
                <a:effectLst/>
                <a:ea typeface="Times New Roman" panose="02020603050405020304" pitchFamily="18" charset="0"/>
                <a:cs typeface="Times New Roman" panose="02020603050405020304" pitchFamily="18" charset="0"/>
              </a:rPr>
              <a:t>[</a:t>
            </a:r>
            <a:r>
              <a:rPr lang="el-GR" sz="3200" b="1" dirty="0">
                <a:solidFill>
                  <a:schemeClr val="accent1"/>
                </a:solidFill>
                <a:effectLst/>
                <a:ea typeface="Times New Roman" panose="02020603050405020304" pitchFamily="18" charset="0"/>
                <a:cs typeface="Times New Roman" panose="02020603050405020304" pitchFamily="18" charset="0"/>
              </a:rPr>
              <a:t>διάλεκτος</a:t>
            </a:r>
            <a:r>
              <a:rPr lang="el-GR" sz="3200" dirty="0">
                <a:solidFill>
                  <a:schemeClr val="accent1"/>
                </a:solidFill>
                <a:effectLst/>
                <a:ea typeface="Times New Roman" panose="02020603050405020304" pitchFamily="18" charset="0"/>
                <a:cs typeface="Times New Roman" panose="02020603050405020304" pitchFamily="18" charset="0"/>
              </a:rPr>
              <a:t> </a:t>
            </a:r>
            <a:r>
              <a:rPr lang="en-US" sz="3200" b="1" dirty="0" err="1">
                <a:solidFill>
                  <a:schemeClr val="accent1"/>
                </a:solidFill>
                <a:effectLst/>
                <a:ea typeface="Times New Roman" panose="02020603050405020304" pitchFamily="18" charset="0"/>
                <a:cs typeface="Times New Roman" panose="02020603050405020304" pitchFamily="18" charset="0"/>
              </a:rPr>
              <a:t>dialektos</a:t>
            </a:r>
            <a:r>
              <a:rPr lang="en-US" sz="3200" dirty="0">
                <a:solidFill>
                  <a:schemeClr val="accent1"/>
                </a:solidFill>
                <a:effectLst/>
                <a:ea typeface="Times New Roman" panose="02020603050405020304" pitchFamily="18" charset="0"/>
                <a:cs typeface="Times New Roman" panose="02020603050405020304" pitchFamily="18" charset="0"/>
              </a:rPr>
              <a:t>]?</a:t>
            </a:r>
            <a:r>
              <a:rPr lang="en-US" sz="3200" dirty="0">
                <a:solidFill>
                  <a:schemeClr val="accent1"/>
                </a:solidFill>
                <a:ea typeface="Times New Roman" panose="02020603050405020304" pitchFamily="18" charset="0"/>
                <a:cs typeface="Times New Roman" panose="02020603050405020304" pitchFamily="18" charset="0"/>
              </a:rPr>
              <a:t>”</a:t>
            </a:r>
            <a:r>
              <a:rPr lang="en-US" sz="3200" dirty="0">
                <a:solidFill>
                  <a:schemeClr val="accent1"/>
                </a:solidFill>
                <a:effectLst/>
                <a:ea typeface="Times New Roman" panose="02020603050405020304" pitchFamily="18" charset="0"/>
                <a:cs typeface="Times New Roman" panose="02020603050405020304" pitchFamily="18" charset="0"/>
              </a:rPr>
              <a:t> </a:t>
            </a:r>
            <a:endParaRPr lang="en-US" sz="3200" dirty="0">
              <a:solidFill>
                <a:schemeClr val="accent1"/>
              </a:solidFill>
            </a:endParaRPr>
          </a:p>
        </p:txBody>
      </p:sp>
    </p:spTree>
    <p:extLst>
      <p:ext uri="{BB962C8B-B14F-4D97-AF65-F5344CB8AC3E}">
        <p14:creationId xmlns:p14="http://schemas.microsoft.com/office/powerpoint/2010/main" val="84603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2388-E13F-83D1-47ED-37B647746BEC}"/>
              </a:ext>
            </a:extLst>
          </p:cNvPr>
          <p:cNvSpPr>
            <a:spLocks noGrp="1"/>
          </p:cNvSpPr>
          <p:nvPr>
            <p:ph type="title"/>
          </p:nvPr>
        </p:nvSpPr>
        <p:spPr/>
        <p:txBody>
          <a:bodyPr/>
          <a:lstStyle/>
          <a:p>
            <a:r>
              <a:rPr lang="en-US" dirty="0"/>
              <a:t>In our own languages</a:t>
            </a:r>
          </a:p>
        </p:txBody>
      </p:sp>
      <p:sp>
        <p:nvSpPr>
          <p:cNvPr id="3" name="Content Placeholder 2">
            <a:extLst>
              <a:ext uri="{FF2B5EF4-FFF2-40B4-BE49-F238E27FC236}">
                <a16:creationId xmlns:a16="http://schemas.microsoft.com/office/drawing/2014/main" id="{A86DC57A-3C32-84E1-622A-0AC68DCEA783}"/>
              </a:ext>
            </a:extLst>
          </p:cNvPr>
          <p:cNvSpPr>
            <a:spLocks noGrp="1"/>
          </p:cNvSpPr>
          <p:nvPr>
            <p:ph idx="1"/>
          </p:nvPr>
        </p:nvSpPr>
        <p:spPr/>
        <p:txBody>
          <a:bodyPr>
            <a:noAutofit/>
          </a:bodyPr>
          <a:lstStyle/>
          <a:p>
            <a:pPr marL="0" indent="0">
              <a:buNone/>
            </a:pPr>
            <a:r>
              <a:rPr lang="en-US" sz="3200" baseline="30000" dirty="0">
                <a:solidFill>
                  <a:schemeClr val="accent1"/>
                </a:solidFill>
                <a:effectLst/>
                <a:ea typeface="Times New Roman" panose="02020603050405020304" pitchFamily="18" charset="0"/>
                <a:cs typeface="Times New Roman" panose="02020603050405020304" pitchFamily="18" charset="0"/>
              </a:rPr>
              <a:t>9 </a:t>
            </a:r>
            <a:r>
              <a:rPr lang="en-US" sz="3200" dirty="0">
                <a:solidFill>
                  <a:schemeClr val="accent1"/>
                </a:solidFill>
                <a:effectLst/>
                <a:ea typeface="Times New Roman" panose="02020603050405020304" pitchFamily="18" charset="0"/>
                <a:cs typeface="Times New Roman" panose="02020603050405020304" pitchFamily="18" charset="0"/>
              </a:rPr>
              <a:t>Parthians, Medes, Elamites, and residents of Mesopotamia, Judea and Cappadocia, Pontus and Asia, </a:t>
            </a:r>
            <a:r>
              <a:rPr lang="en-US" sz="3200" baseline="30000" dirty="0">
                <a:solidFill>
                  <a:schemeClr val="accent1"/>
                </a:solidFill>
                <a:effectLst/>
                <a:ea typeface="Times New Roman" panose="02020603050405020304" pitchFamily="18" charset="0"/>
                <a:cs typeface="Times New Roman" panose="02020603050405020304" pitchFamily="18" charset="0"/>
              </a:rPr>
              <a:t>10 </a:t>
            </a:r>
            <a:r>
              <a:rPr lang="en-US" sz="3200" dirty="0">
                <a:solidFill>
                  <a:schemeClr val="accent1"/>
                </a:solidFill>
                <a:effectLst/>
                <a:ea typeface="Times New Roman" panose="02020603050405020304" pitchFamily="18" charset="0"/>
                <a:cs typeface="Times New Roman" panose="02020603050405020304" pitchFamily="18" charset="0"/>
              </a:rPr>
              <a:t>Phrygia and Pamphylia, Egypt and the parts of Libya belonging to Cyrene, and visitors from Rome, both Jews and proselytes, </a:t>
            </a:r>
            <a:r>
              <a:rPr lang="en-US" sz="3200" baseline="30000" dirty="0">
                <a:solidFill>
                  <a:schemeClr val="accent1"/>
                </a:solidFill>
                <a:effectLst/>
                <a:ea typeface="Times New Roman" panose="02020603050405020304" pitchFamily="18" charset="0"/>
                <a:cs typeface="Times New Roman" panose="02020603050405020304" pitchFamily="18" charset="0"/>
              </a:rPr>
              <a:t>11 </a:t>
            </a:r>
            <a:r>
              <a:rPr lang="en-US" sz="3200" dirty="0">
                <a:solidFill>
                  <a:schemeClr val="accent1"/>
                </a:solidFill>
                <a:effectLst/>
                <a:ea typeface="Times New Roman" panose="02020603050405020304" pitchFamily="18" charset="0"/>
                <a:cs typeface="Times New Roman" panose="02020603050405020304" pitchFamily="18" charset="0"/>
              </a:rPr>
              <a:t>Cretans and Arabs—in our own languages </a:t>
            </a:r>
            <a:r>
              <a:rPr lang="en-US" sz="3200" b="1" dirty="0">
                <a:solidFill>
                  <a:schemeClr val="accent1"/>
                </a:solidFill>
                <a:effectLst/>
                <a:ea typeface="Times New Roman" panose="02020603050405020304" pitchFamily="18" charset="0"/>
                <a:cs typeface="Times New Roman" panose="02020603050405020304" pitchFamily="18" charset="0"/>
              </a:rPr>
              <a:t>[</a:t>
            </a:r>
            <a:r>
              <a:rPr lang="el-GR" sz="3200" b="1" dirty="0">
                <a:solidFill>
                  <a:schemeClr val="accent1"/>
                </a:solidFill>
                <a:effectLst/>
                <a:ea typeface="Times New Roman" panose="02020603050405020304" pitchFamily="18" charset="0"/>
                <a:cs typeface="Times New Roman" panose="02020603050405020304" pitchFamily="18" charset="0"/>
              </a:rPr>
              <a:t>γλ</a:t>
            </a:r>
            <a:r>
              <a:rPr lang="el-GR" sz="3200" b="1" dirty="0">
                <a:solidFill>
                  <a:schemeClr val="accent1"/>
                </a:solidFill>
                <a:effectLst/>
                <a:ea typeface="Times New Roman" panose="02020603050405020304" pitchFamily="18" charset="0"/>
              </a:rPr>
              <a:t>ῶ</a:t>
            </a:r>
            <a:r>
              <a:rPr lang="el-GR" sz="3200" b="1" dirty="0">
                <a:solidFill>
                  <a:schemeClr val="accent1"/>
                </a:solidFill>
                <a:effectLst/>
                <a:ea typeface="Times New Roman" panose="02020603050405020304" pitchFamily="18" charset="0"/>
                <a:cs typeface="Aptos" panose="020B0004020202020204" pitchFamily="34" charset="0"/>
              </a:rPr>
              <a:t>σσα</a:t>
            </a:r>
            <a:r>
              <a:rPr lang="en-US" sz="3200" b="1" dirty="0">
                <a:solidFill>
                  <a:schemeClr val="accent1"/>
                </a:solidFill>
                <a:effectLst/>
                <a:ea typeface="Times New Roman" panose="02020603050405020304" pitchFamily="18" charset="0"/>
                <a:cs typeface="Times New Roman" panose="02020603050405020304" pitchFamily="18" charset="0"/>
              </a:rPr>
              <a:t> glossa]  </a:t>
            </a:r>
            <a:r>
              <a:rPr lang="en-US" sz="3200" dirty="0">
                <a:solidFill>
                  <a:schemeClr val="accent1"/>
                </a:solidFill>
                <a:effectLst/>
                <a:ea typeface="Times New Roman" panose="02020603050405020304" pitchFamily="18" charset="0"/>
                <a:cs typeface="Times New Roman" panose="02020603050405020304" pitchFamily="18" charset="0"/>
              </a:rPr>
              <a:t>we hear them speaking about God’s deeds of power.” </a:t>
            </a:r>
            <a:endParaRPr lang="en-US" sz="3200" dirty="0">
              <a:solidFill>
                <a:schemeClr val="accent1"/>
              </a:solidFill>
            </a:endParaRPr>
          </a:p>
        </p:txBody>
      </p:sp>
    </p:spTree>
    <p:extLst>
      <p:ext uri="{BB962C8B-B14F-4D97-AF65-F5344CB8AC3E}">
        <p14:creationId xmlns:p14="http://schemas.microsoft.com/office/powerpoint/2010/main" val="4279346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0EEF-385D-C4FB-4CD3-DB2F2B0B47A7}"/>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5E06630A-3734-6C7E-7755-892916DAA7D0}"/>
              </a:ext>
            </a:extLst>
          </p:cNvPr>
          <p:cNvSpPr>
            <a:spLocks noGrp="1"/>
          </p:cNvSpPr>
          <p:nvPr>
            <p:ph idx="1"/>
          </p:nvPr>
        </p:nvSpPr>
        <p:spPr/>
        <p:txBody>
          <a:bodyPr/>
          <a:lstStyle/>
          <a:p>
            <a:r>
              <a:rPr lang="en-US" dirty="0"/>
              <a:t>One-time event? Or tongues today?</a:t>
            </a:r>
          </a:p>
          <a:p>
            <a:r>
              <a:rPr lang="en-US" dirty="0"/>
              <a:t>Necessary for salvation? Or a gift for a few?</a:t>
            </a:r>
          </a:p>
          <a:p>
            <a:r>
              <a:rPr lang="en-US" dirty="0"/>
              <a:t>Understandable languages? Or ecstatic speech only the Spirit understands? </a:t>
            </a:r>
          </a:p>
          <a:p>
            <a:r>
              <a:rPr lang="en-US" dirty="0">
                <a:solidFill>
                  <a:schemeClr val="accent2"/>
                </a:solidFill>
              </a:rPr>
              <a:t>These questions miss the main point.</a:t>
            </a:r>
          </a:p>
        </p:txBody>
      </p:sp>
    </p:spTree>
    <p:extLst>
      <p:ext uri="{BB962C8B-B14F-4D97-AF65-F5344CB8AC3E}">
        <p14:creationId xmlns:p14="http://schemas.microsoft.com/office/powerpoint/2010/main" val="307824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751FC-9D31-7F3A-0DB5-3DF8F23B410B}"/>
              </a:ext>
            </a:extLst>
          </p:cNvPr>
          <p:cNvSpPr>
            <a:spLocks noGrp="1"/>
          </p:cNvSpPr>
          <p:nvPr>
            <p:ph type="title"/>
          </p:nvPr>
        </p:nvSpPr>
        <p:spPr/>
        <p:txBody>
          <a:bodyPr/>
          <a:lstStyle/>
          <a:p>
            <a:r>
              <a:rPr lang="en-US" dirty="0"/>
              <a:t>Babel – Genesis 11:1-4</a:t>
            </a:r>
          </a:p>
        </p:txBody>
      </p:sp>
      <p:sp>
        <p:nvSpPr>
          <p:cNvPr id="3" name="Content Placeholder 2">
            <a:extLst>
              <a:ext uri="{FF2B5EF4-FFF2-40B4-BE49-F238E27FC236}">
                <a16:creationId xmlns:a16="http://schemas.microsoft.com/office/drawing/2014/main" id="{7187CF95-2DC9-60EA-12BF-F9B69AB12CB2}"/>
              </a:ext>
            </a:extLst>
          </p:cNvPr>
          <p:cNvSpPr>
            <a:spLocks noGrp="1"/>
          </p:cNvSpPr>
          <p:nvPr>
            <p:ph idx="1"/>
          </p:nvPr>
        </p:nvSpPr>
        <p:spPr/>
        <p:txBody>
          <a:bodyPr>
            <a:normAutofit fontScale="92500" lnSpcReduction="10000"/>
          </a:bodyPr>
          <a:lstStyle/>
          <a:p>
            <a:pPr marL="0" indent="0">
              <a:buNone/>
            </a:pPr>
            <a:r>
              <a:rPr lang="en-US" sz="2800" b="1" dirty="0">
                <a:solidFill>
                  <a:schemeClr val="accent1"/>
                </a:solidFill>
                <a:effectLst/>
                <a:ea typeface="Times New Roman" panose="02020603050405020304" pitchFamily="18" charset="0"/>
                <a:cs typeface="Times New Roman" panose="02020603050405020304" pitchFamily="18" charset="0"/>
              </a:rPr>
              <a:t>11</a:t>
            </a:r>
            <a:r>
              <a:rPr lang="en-US" sz="2800" dirty="0">
                <a:solidFill>
                  <a:schemeClr val="accent1"/>
                </a:solidFill>
                <a:effectLst/>
                <a:ea typeface="Times New Roman" panose="02020603050405020304" pitchFamily="18" charset="0"/>
                <a:cs typeface="Times New Roman" panose="02020603050405020304" pitchFamily="18" charset="0"/>
              </a:rPr>
              <a:t> Now the whole earth had one language and the same words. </a:t>
            </a:r>
            <a:r>
              <a:rPr lang="en-US" sz="2800" baseline="30000" dirty="0">
                <a:solidFill>
                  <a:schemeClr val="accent1"/>
                </a:solidFill>
                <a:effectLst/>
                <a:ea typeface="Times New Roman" panose="02020603050405020304" pitchFamily="18" charset="0"/>
                <a:cs typeface="Times New Roman" panose="02020603050405020304" pitchFamily="18" charset="0"/>
              </a:rPr>
              <a:t>2 </a:t>
            </a:r>
            <a:r>
              <a:rPr lang="en-US" sz="2800" dirty="0">
                <a:solidFill>
                  <a:schemeClr val="accent1"/>
                </a:solidFill>
                <a:effectLst/>
                <a:ea typeface="Times New Roman" panose="02020603050405020304" pitchFamily="18" charset="0"/>
                <a:cs typeface="Times New Roman" panose="02020603050405020304" pitchFamily="18" charset="0"/>
              </a:rPr>
              <a:t>And as they migrated from the east, they came upon a plain in the land of Shinar and settled there. </a:t>
            </a:r>
            <a:r>
              <a:rPr lang="en-US" sz="2800" baseline="30000" dirty="0">
                <a:solidFill>
                  <a:schemeClr val="accent1"/>
                </a:solidFill>
                <a:effectLst/>
                <a:ea typeface="Times New Roman" panose="02020603050405020304" pitchFamily="18" charset="0"/>
                <a:cs typeface="Times New Roman" panose="02020603050405020304" pitchFamily="18" charset="0"/>
              </a:rPr>
              <a:t>3 </a:t>
            </a:r>
            <a:r>
              <a:rPr lang="en-US" sz="2800" dirty="0">
                <a:solidFill>
                  <a:schemeClr val="accent1"/>
                </a:solidFill>
                <a:effectLst/>
                <a:ea typeface="Times New Roman" panose="02020603050405020304" pitchFamily="18" charset="0"/>
                <a:cs typeface="Times New Roman" panose="02020603050405020304" pitchFamily="18" charset="0"/>
              </a:rPr>
              <a:t>And they said to one another, “Come, let us make bricks, and burn them thoroughly.” And they had brick for stone, and bitumen for mortar. </a:t>
            </a:r>
            <a:r>
              <a:rPr lang="en-US" sz="2800" baseline="30000" dirty="0">
                <a:solidFill>
                  <a:schemeClr val="accent1"/>
                </a:solidFill>
                <a:effectLst/>
                <a:ea typeface="Times New Roman" panose="02020603050405020304" pitchFamily="18" charset="0"/>
                <a:cs typeface="Times New Roman" panose="02020603050405020304" pitchFamily="18" charset="0"/>
              </a:rPr>
              <a:t>4 </a:t>
            </a:r>
            <a:r>
              <a:rPr lang="en-US" sz="2800" dirty="0">
                <a:solidFill>
                  <a:schemeClr val="accent1"/>
                </a:solidFill>
                <a:effectLst/>
                <a:ea typeface="Times New Roman" panose="02020603050405020304" pitchFamily="18" charset="0"/>
                <a:cs typeface="Times New Roman" panose="02020603050405020304" pitchFamily="18" charset="0"/>
              </a:rPr>
              <a:t>Then they said, “Come, </a:t>
            </a:r>
            <a:r>
              <a:rPr lang="en-US" sz="2800" b="1" dirty="0">
                <a:solidFill>
                  <a:schemeClr val="accent1"/>
                </a:solidFill>
                <a:effectLst/>
                <a:ea typeface="Times New Roman" panose="02020603050405020304" pitchFamily="18" charset="0"/>
                <a:cs typeface="Times New Roman" panose="02020603050405020304" pitchFamily="18" charset="0"/>
              </a:rPr>
              <a:t>let us build ourselves a city, and a tower with its top in the heavens</a:t>
            </a:r>
            <a:r>
              <a:rPr lang="en-US" sz="2800" dirty="0">
                <a:solidFill>
                  <a:schemeClr val="accent1"/>
                </a:solidFill>
                <a:effectLst/>
                <a:ea typeface="Times New Roman" panose="02020603050405020304" pitchFamily="18" charset="0"/>
                <a:cs typeface="Times New Roman" panose="02020603050405020304" pitchFamily="18" charset="0"/>
              </a:rPr>
              <a:t>, and let us make a name for ourselves; otherwise we shall be scattered abroad upon the face of the whole earth.”</a:t>
            </a:r>
          </a:p>
          <a:p>
            <a:endParaRPr lang="en-US" dirty="0"/>
          </a:p>
        </p:txBody>
      </p:sp>
    </p:spTree>
    <p:extLst>
      <p:ext uri="{BB962C8B-B14F-4D97-AF65-F5344CB8AC3E}">
        <p14:creationId xmlns:p14="http://schemas.microsoft.com/office/powerpoint/2010/main" val="1429209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751FC-9D31-7F3A-0DB5-3DF8F23B410B}"/>
              </a:ext>
            </a:extLst>
          </p:cNvPr>
          <p:cNvSpPr>
            <a:spLocks noGrp="1"/>
          </p:cNvSpPr>
          <p:nvPr>
            <p:ph type="title"/>
          </p:nvPr>
        </p:nvSpPr>
        <p:spPr/>
        <p:txBody>
          <a:bodyPr/>
          <a:lstStyle/>
          <a:p>
            <a:r>
              <a:rPr lang="en-US" dirty="0"/>
              <a:t>Babel – Genesis 11:5-9</a:t>
            </a:r>
          </a:p>
        </p:txBody>
      </p:sp>
      <p:sp>
        <p:nvSpPr>
          <p:cNvPr id="3" name="Content Placeholder 2">
            <a:extLst>
              <a:ext uri="{FF2B5EF4-FFF2-40B4-BE49-F238E27FC236}">
                <a16:creationId xmlns:a16="http://schemas.microsoft.com/office/drawing/2014/main" id="{7187CF95-2DC9-60EA-12BF-F9B69AB12CB2}"/>
              </a:ext>
            </a:extLst>
          </p:cNvPr>
          <p:cNvSpPr>
            <a:spLocks noGrp="1"/>
          </p:cNvSpPr>
          <p:nvPr>
            <p:ph idx="1"/>
          </p:nvPr>
        </p:nvSpPr>
        <p:spPr>
          <a:xfrm>
            <a:off x="822959" y="1845733"/>
            <a:ext cx="7543801" cy="4121113"/>
          </a:xfrm>
        </p:spPr>
        <p:txBody>
          <a:bodyPr>
            <a:normAutofit fontScale="85000" lnSpcReduction="10000"/>
          </a:bodyPr>
          <a:lstStyle/>
          <a:p>
            <a:pPr marL="0" indent="0">
              <a:buNone/>
            </a:pPr>
            <a:r>
              <a:rPr lang="en-US" sz="2800" baseline="30000" dirty="0">
                <a:solidFill>
                  <a:schemeClr val="accent1"/>
                </a:solidFill>
                <a:effectLst/>
                <a:ea typeface="Times New Roman" panose="02020603050405020304" pitchFamily="18" charset="0"/>
                <a:cs typeface="Times New Roman" panose="02020603050405020304" pitchFamily="18" charset="0"/>
              </a:rPr>
              <a:t>5 </a:t>
            </a:r>
            <a:r>
              <a:rPr lang="en-US" sz="2800" dirty="0">
                <a:solidFill>
                  <a:schemeClr val="accent1"/>
                </a:solidFill>
                <a:effectLst/>
                <a:ea typeface="Times New Roman" panose="02020603050405020304" pitchFamily="18" charset="0"/>
                <a:cs typeface="Times New Roman" panose="02020603050405020304" pitchFamily="18" charset="0"/>
              </a:rPr>
              <a:t>The Lord came down to see the city and the tower, which mortals had built. </a:t>
            </a:r>
            <a:r>
              <a:rPr lang="en-US" sz="2800" baseline="30000" dirty="0">
                <a:solidFill>
                  <a:schemeClr val="accent1"/>
                </a:solidFill>
                <a:effectLst/>
                <a:ea typeface="Times New Roman" panose="02020603050405020304" pitchFamily="18" charset="0"/>
                <a:cs typeface="Times New Roman" panose="02020603050405020304" pitchFamily="18" charset="0"/>
              </a:rPr>
              <a:t>6 </a:t>
            </a:r>
            <a:r>
              <a:rPr lang="en-US" sz="2800" dirty="0">
                <a:solidFill>
                  <a:schemeClr val="accent1"/>
                </a:solidFill>
                <a:effectLst/>
                <a:ea typeface="Times New Roman" panose="02020603050405020304" pitchFamily="18" charset="0"/>
                <a:cs typeface="Times New Roman" panose="02020603050405020304" pitchFamily="18" charset="0"/>
              </a:rPr>
              <a:t>And the Lord said, “Look, they are one people, and they have all </a:t>
            </a:r>
            <a:r>
              <a:rPr lang="en-US" sz="2800" b="1" dirty="0">
                <a:solidFill>
                  <a:schemeClr val="accent1"/>
                </a:solidFill>
                <a:effectLst/>
                <a:ea typeface="Times New Roman" panose="02020603050405020304" pitchFamily="18" charset="0"/>
                <a:cs typeface="Times New Roman" panose="02020603050405020304" pitchFamily="18" charset="0"/>
              </a:rPr>
              <a:t>one language</a:t>
            </a:r>
            <a:r>
              <a:rPr lang="en-US" sz="2800" dirty="0">
                <a:solidFill>
                  <a:schemeClr val="accent1"/>
                </a:solidFill>
                <a:effectLst/>
                <a:ea typeface="Times New Roman" panose="02020603050405020304" pitchFamily="18" charset="0"/>
                <a:cs typeface="Times New Roman" panose="02020603050405020304" pitchFamily="18" charset="0"/>
              </a:rPr>
              <a:t>; and this is only the beginning of what they will do; nothing that they propose to do will now be impossible for them. </a:t>
            </a:r>
            <a:r>
              <a:rPr lang="en-US" sz="2800" baseline="30000" dirty="0">
                <a:solidFill>
                  <a:schemeClr val="accent1"/>
                </a:solidFill>
                <a:effectLst/>
                <a:ea typeface="Times New Roman" panose="02020603050405020304" pitchFamily="18" charset="0"/>
                <a:cs typeface="Times New Roman" panose="02020603050405020304" pitchFamily="18" charset="0"/>
              </a:rPr>
              <a:t>7 </a:t>
            </a:r>
            <a:r>
              <a:rPr lang="en-US" sz="2800" dirty="0">
                <a:solidFill>
                  <a:schemeClr val="accent1"/>
                </a:solidFill>
                <a:effectLst/>
                <a:ea typeface="Times New Roman" panose="02020603050405020304" pitchFamily="18" charset="0"/>
                <a:cs typeface="Times New Roman" panose="02020603050405020304" pitchFamily="18" charset="0"/>
              </a:rPr>
              <a:t>Come, let us go down, and </a:t>
            </a:r>
            <a:r>
              <a:rPr lang="en-US" sz="2800" b="1" dirty="0">
                <a:solidFill>
                  <a:schemeClr val="accent1"/>
                </a:solidFill>
                <a:effectLst/>
                <a:ea typeface="Times New Roman" panose="02020603050405020304" pitchFamily="18" charset="0"/>
                <a:cs typeface="Times New Roman" panose="02020603050405020304" pitchFamily="18" charset="0"/>
              </a:rPr>
              <a:t>confuse their language </a:t>
            </a:r>
            <a:r>
              <a:rPr lang="en-US" sz="2800" dirty="0">
                <a:solidFill>
                  <a:schemeClr val="accent1"/>
                </a:solidFill>
                <a:effectLst/>
                <a:ea typeface="Times New Roman" panose="02020603050405020304" pitchFamily="18" charset="0"/>
                <a:cs typeface="Times New Roman" panose="02020603050405020304" pitchFamily="18" charset="0"/>
              </a:rPr>
              <a:t>there, so that they will not understand one another’s speech.” </a:t>
            </a:r>
            <a:r>
              <a:rPr lang="en-US" sz="2800" baseline="30000" dirty="0">
                <a:solidFill>
                  <a:schemeClr val="accent1"/>
                </a:solidFill>
                <a:effectLst/>
                <a:ea typeface="Times New Roman" panose="02020603050405020304" pitchFamily="18" charset="0"/>
                <a:cs typeface="Times New Roman" panose="02020603050405020304" pitchFamily="18" charset="0"/>
              </a:rPr>
              <a:t>8 </a:t>
            </a:r>
            <a:r>
              <a:rPr lang="en-US" sz="2800" dirty="0">
                <a:solidFill>
                  <a:schemeClr val="accent1"/>
                </a:solidFill>
                <a:effectLst/>
                <a:ea typeface="Times New Roman" panose="02020603050405020304" pitchFamily="18" charset="0"/>
                <a:cs typeface="Times New Roman" panose="02020603050405020304" pitchFamily="18" charset="0"/>
              </a:rPr>
              <a:t>So the Lord scattered them abroad from there over the face of all the earth, and they left off building the city. </a:t>
            </a:r>
            <a:r>
              <a:rPr lang="en-US" sz="2800" baseline="30000" dirty="0">
                <a:solidFill>
                  <a:schemeClr val="accent1"/>
                </a:solidFill>
                <a:effectLst/>
                <a:ea typeface="Times New Roman" panose="02020603050405020304" pitchFamily="18" charset="0"/>
                <a:cs typeface="Times New Roman" panose="02020603050405020304" pitchFamily="18" charset="0"/>
              </a:rPr>
              <a:t>9 </a:t>
            </a:r>
            <a:r>
              <a:rPr lang="en-US" sz="2800" dirty="0">
                <a:solidFill>
                  <a:schemeClr val="accent1"/>
                </a:solidFill>
                <a:effectLst/>
                <a:ea typeface="Times New Roman" panose="02020603050405020304" pitchFamily="18" charset="0"/>
                <a:cs typeface="Times New Roman" panose="02020603050405020304" pitchFamily="18" charset="0"/>
              </a:rPr>
              <a:t>Therefore it was called Babel, because there the Lord confused </a:t>
            </a:r>
            <a:r>
              <a:rPr lang="en-US" sz="2800" b="1" dirty="0">
                <a:solidFill>
                  <a:schemeClr val="accent1"/>
                </a:solidFill>
                <a:effectLst/>
                <a:ea typeface="Times New Roman" panose="02020603050405020304" pitchFamily="18" charset="0"/>
                <a:cs typeface="Times New Roman" panose="02020603050405020304" pitchFamily="18" charset="0"/>
              </a:rPr>
              <a:t>the language </a:t>
            </a:r>
            <a:r>
              <a:rPr lang="en-US" sz="2800" dirty="0">
                <a:solidFill>
                  <a:schemeClr val="accent1"/>
                </a:solidFill>
                <a:effectLst/>
                <a:ea typeface="Times New Roman" panose="02020603050405020304" pitchFamily="18" charset="0"/>
                <a:cs typeface="Times New Roman" panose="02020603050405020304" pitchFamily="18" charset="0"/>
              </a:rPr>
              <a:t>of all the earth; and from there the Lord scattered them abroad over the face of all the earth.</a:t>
            </a:r>
          </a:p>
          <a:p>
            <a:endParaRPr lang="en-US" dirty="0"/>
          </a:p>
        </p:txBody>
      </p:sp>
    </p:spTree>
    <p:extLst>
      <p:ext uri="{BB962C8B-B14F-4D97-AF65-F5344CB8AC3E}">
        <p14:creationId xmlns:p14="http://schemas.microsoft.com/office/powerpoint/2010/main" val="4180996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FB729-4FB3-EC56-3CD2-47488342EA95}"/>
              </a:ext>
            </a:extLst>
          </p:cNvPr>
          <p:cNvSpPr>
            <a:spLocks noGrp="1"/>
          </p:cNvSpPr>
          <p:nvPr>
            <p:ph type="title"/>
          </p:nvPr>
        </p:nvSpPr>
        <p:spPr/>
        <p:txBody>
          <a:bodyPr/>
          <a:lstStyle/>
          <a:p>
            <a:r>
              <a:rPr lang="en-US" dirty="0"/>
              <a:t>Babel – A tower and tongues</a:t>
            </a:r>
          </a:p>
        </p:txBody>
      </p:sp>
      <p:pic>
        <p:nvPicPr>
          <p:cNvPr id="5" name="Content Placeholder 4" descr="A painting of the Tower of Babel&#10;">
            <a:extLst>
              <a:ext uri="{FF2B5EF4-FFF2-40B4-BE49-F238E27FC236}">
                <a16:creationId xmlns:a16="http://schemas.microsoft.com/office/drawing/2014/main" id="{60EB1CB9-FD89-D896-D016-59D620D99ACD}"/>
              </a:ext>
            </a:extLst>
          </p:cNvPr>
          <p:cNvPicPr>
            <a:picLocks noGrp="1" noChangeAspect="1"/>
          </p:cNvPicPr>
          <p:nvPr>
            <p:ph idx="1"/>
          </p:nvPr>
        </p:nvPicPr>
        <p:blipFill>
          <a:blip r:embed="rId2"/>
          <a:stretch>
            <a:fillRect/>
          </a:stretch>
        </p:blipFill>
        <p:spPr>
          <a:xfrm>
            <a:off x="1738091" y="1814851"/>
            <a:ext cx="6088553" cy="4457011"/>
          </a:xfrm>
        </p:spPr>
      </p:pic>
    </p:spTree>
    <p:extLst>
      <p:ext uri="{BB962C8B-B14F-4D97-AF65-F5344CB8AC3E}">
        <p14:creationId xmlns:p14="http://schemas.microsoft.com/office/powerpoint/2010/main" val="364083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190A4-8CB3-509E-B030-7466C7EC1ECD}"/>
              </a:ext>
            </a:extLst>
          </p:cNvPr>
          <p:cNvSpPr>
            <a:spLocks noGrp="1"/>
          </p:cNvSpPr>
          <p:nvPr>
            <p:ph type="title"/>
          </p:nvPr>
        </p:nvSpPr>
        <p:spPr/>
        <p:txBody>
          <a:bodyPr/>
          <a:lstStyle/>
          <a:p>
            <a:r>
              <a:rPr lang="en-US" dirty="0"/>
              <a:t>Pentecost – Spirit and tongues</a:t>
            </a:r>
          </a:p>
        </p:txBody>
      </p:sp>
      <p:pic>
        <p:nvPicPr>
          <p:cNvPr id="8" name="Content Placeholder 7" descr="Dove of the Spirit descending on disciples at Pentecost.">
            <a:extLst>
              <a:ext uri="{FF2B5EF4-FFF2-40B4-BE49-F238E27FC236}">
                <a16:creationId xmlns:a16="http://schemas.microsoft.com/office/drawing/2014/main" id="{765B5E7B-AC43-64C4-E4F5-F82A32D5E51B}"/>
              </a:ext>
            </a:extLst>
          </p:cNvPr>
          <p:cNvPicPr>
            <a:picLocks noGrp="1" noChangeAspect="1"/>
          </p:cNvPicPr>
          <p:nvPr>
            <p:ph idx="1"/>
          </p:nvPr>
        </p:nvPicPr>
        <p:blipFill>
          <a:blip r:embed="rId2"/>
          <a:stretch>
            <a:fillRect/>
          </a:stretch>
        </p:blipFill>
        <p:spPr>
          <a:xfrm>
            <a:off x="1359021" y="1846263"/>
            <a:ext cx="6601909" cy="4399554"/>
          </a:xfrm>
        </p:spPr>
      </p:pic>
    </p:spTree>
    <p:extLst>
      <p:ext uri="{BB962C8B-B14F-4D97-AF65-F5344CB8AC3E}">
        <p14:creationId xmlns:p14="http://schemas.microsoft.com/office/powerpoint/2010/main" val="2996283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636AB-697E-4ED5-BE9E-7D07D076B07F}"/>
              </a:ext>
            </a:extLst>
          </p:cNvPr>
          <p:cNvSpPr>
            <a:spLocks noGrp="1"/>
          </p:cNvSpPr>
          <p:nvPr>
            <p:ph type="title"/>
          </p:nvPr>
        </p:nvSpPr>
        <p:spPr/>
        <p:txBody>
          <a:bodyPr/>
          <a:lstStyle/>
          <a:p>
            <a:r>
              <a:rPr lang="en-US" dirty="0"/>
              <a:t>Reversing Babel</a:t>
            </a:r>
          </a:p>
        </p:txBody>
      </p:sp>
      <p:sp>
        <p:nvSpPr>
          <p:cNvPr id="3" name="Content Placeholder 2">
            <a:extLst>
              <a:ext uri="{FF2B5EF4-FFF2-40B4-BE49-F238E27FC236}">
                <a16:creationId xmlns:a16="http://schemas.microsoft.com/office/drawing/2014/main" id="{CB4CF79B-5B17-62D6-14D3-C370A39CCC89}"/>
              </a:ext>
            </a:extLst>
          </p:cNvPr>
          <p:cNvSpPr>
            <a:spLocks noGrp="1"/>
          </p:cNvSpPr>
          <p:nvPr>
            <p:ph idx="1"/>
          </p:nvPr>
        </p:nvSpPr>
        <p:spPr/>
        <p:txBody>
          <a:bodyPr>
            <a:normAutofit lnSpcReduction="10000"/>
          </a:bodyPr>
          <a:lstStyle/>
          <a:p>
            <a:r>
              <a:rPr lang="en-US" dirty="0"/>
              <a:t>Not the language of empire</a:t>
            </a:r>
          </a:p>
          <a:p>
            <a:pPr lvl="1"/>
            <a:r>
              <a:rPr lang="en-US" dirty="0"/>
              <a:t>Not Greek</a:t>
            </a:r>
          </a:p>
          <a:p>
            <a:pPr lvl="1"/>
            <a:r>
              <a:rPr lang="en-US" dirty="0"/>
              <a:t>Not Latin</a:t>
            </a:r>
          </a:p>
          <a:p>
            <a:pPr marL="274320" lvl="1" indent="0">
              <a:buNone/>
            </a:pPr>
            <a:r>
              <a:rPr lang="en-US" sz="3600" i="1" dirty="0">
                <a:solidFill>
                  <a:schemeClr val="accent1"/>
                </a:solidFill>
                <a:effectLst/>
                <a:ea typeface="Times New Roman" panose="02020603050405020304" pitchFamily="18" charset="0"/>
                <a:cs typeface="Times New Roman" panose="02020603050405020304" pitchFamily="18" charset="0"/>
              </a:rPr>
              <a:t>… in our </a:t>
            </a:r>
            <a:r>
              <a:rPr lang="en-US" sz="3600" b="1" i="1" dirty="0">
                <a:solidFill>
                  <a:schemeClr val="accent1"/>
                </a:solidFill>
                <a:effectLst/>
                <a:ea typeface="Times New Roman" panose="02020603050405020304" pitchFamily="18" charset="0"/>
                <a:cs typeface="Times New Roman" panose="02020603050405020304" pitchFamily="18" charset="0"/>
              </a:rPr>
              <a:t>own languages</a:t>
            </a:r>
            <a:r>
              <a:rPr lang="en-US" sz="3600" i="1" dirty="0">
                <a:solidFill>
                  <a:schemeClr val="accent1"/>
                </a:solidFill>
                <a:effectLst/>
                <a:ea typeface="Times New Roman" panose="02020603050405020304" pitchFamily="18" charset="0"/>
                <a:cs typeface="Times New Roman" panose="02020603050405020304" pitchFamily="18" charset="0"/>
              </a:rPr>
              <a:t> we hear them speaking about God’s deeds of power.” </a:t>
            </a:r>
            <a:r>
              <a:rPr lang="en-US" sz="3600" i="1" baseline="30000" dirty="0">
                <a:solidFill>
                  <a:schemeClr val="accent1"/>
                </a:solidFill>
                <a:effectLst/>
                <a:ea typeface="Times New Roman" panose="02020603050405020304" pitchFamily="18" charset="0"/>
                <a:cs typeface="Times New Roman" panose="02020603050405020304" pitchFamily="18" charset="0"/>
              </a:rPr>
              <a:t>12 </a:t>
            </a:r>
            <a:r>
              <a:rPr lang="en-US" sz="3600" i="1" dirty="0">
                <a:solidFill>
                  <a:schemeClr val="accent1"/>
                </a:solidFill>
                <a:effectLst/>
                <a:ea typeface="Times New Roman" panose="02020603050405020304" pitchFamily="18" charset="0"/>
                <a:cs typeface="Times New Roman" panose="02020603050405020304" pitchFamily="18" charset="0"/>
              </a:rPr>
              <a:t>All were amazed and perplexed, saying to one another, “What does this mean?</a:t>
            </a:r>
            <a:r>
              <a:rPr lang="en-US" sz="3600" dirty="0">
                <a:solidFill>
                  <a:schemeClr val="accent1"/>
                </a:solidFill>
                <a:effectLst/>
                <a:ea typeface="Times New Roman" panose="02020603050405020304" pitchFamily="18" charset="0"/>
                <a:cs typeface="Times New Roman" panose="02020603050405020304" pitchFamily="18" charset="0"/>
              </a:rPr>
              <a:t>”</a:t>
            </a:r>
          </a:p>
          <a:p>
            <a:pPr lvl="1"/>
            <a:endParaRPr lang="en-US" dirty="0"/>
          </a:p>
        </p:txBody>
      </p:sp>
    </p:spTree>
    <p:extLst>
      <p:ext uri="{BB962C8B-B14F-4D97-AF65-F5344CB8AC3E}">
        <p14:creationId xmlns:p14="http://schemas.microsoft.com/office/powerpoint/2010/main" val="1858316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CEF6-E382-DC06-6876-F14D8A72D15F}"/>
              </a:ext>
            </a:extLst>
          </p:cNvPr>
          <p:cNvSpPr>
            <a:spLocks noGrp="1"/>
          </p:cNvSpPr>
          <p:nvPr>
            <p:ph type="title"/>
          </p:nvPr>
        </p:nvSpPr>
        <p:spPr/>
        <p:txBody>
          <a:bodyPr/>
          <a:lstStyle/>
          <a:p>
            <a:r>
              <a:rPr lang="en-US" dirty="0"/>
              <a:t>Community of the Spirit</a:t>
            </a:r>
          </a:p>
        </p:txBody>
      </p:sp>
      <p:sp>
        <p:nvSpPr>
          <p:cNvPr id="3" name="Content Placeholder 2">
            <a:extLst>
              <a:ext uri="{FF2B5EF4-FFF2-40B4-BE49-F238E27FC236}">
                <a16:creationId xmlns:a16="http://schemas.microsoft.com/office/drawing/2014/main" id="{4E809D87-2498-87F1-7C1B-65BACE5AB5AA}"/>
              </a:ext>
            </a:extLst>
          </p:cNvPr>
          <p:cNvSpPr>
            <a:spLocks noGrp="1"/>
          </p:cNvSpPr>
          <p:nvPr>
            <p:ph idx="1"/>
          </p:nvPr>
        </p:nvSpPr>
        <p:spPr/>
        <p:txBody>
          <a:bodyPr/>
          <a:lstStyle/>
          <a:p>
            <a:r>
              <a:rPr lang="en-US" dirty="0"/>
              <a:t>Not by powerful human empire</a:t>
            </a:r>
          </a:p>
          <a:p>
            <a:r>
              <a:rPr lang="en-US" dirty="0"/>
              <a:t>Not from a political capital city</a:t>
            </a:r>
          </a:p>
          <a:p>
            <a:r>
              <a:rPr lang="en-US" dirty="0"/>
              <a:t>Not by trying harder to keep the Law.</a:t>
            </a:r>
          </a:p>
          <a:p>
            <a:r>
              <a:rPr lang="en-US" dirty="0"/>
              <a:t>But established in Jesus the Messiah</a:t>
            </a:r>
          </a:p>
          <a:p>
            <a:pPr lvl="1"/>
            <a:r>
              <a:rPr lang="en-US" dirty="0"/>
              <a:t>Savior for all people</a:t>
            </a:r>
          </a:p>
          <a:p>
            <a:pPr lvl="1"/>
            <a:r>
              <a:rPr lang="en-US" dirty="0"/>
              <a:t>From every tribe and tongue and nation.</a:t>
            </a:r>
          </a:p>
        </p:txBody>
      </p:sp>
    </p:spTree>
    <p:extLst>
      <p:ext uri="{BB962C8B-B14F-4D97-AF65-F5344CB8AC3E}">
        <p14:creationId xmlns:p14="http://schemas.microsoft.com/office/powerpoint/2010/main" val="3251469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4190-625E-7E7B-00EC-C70A1701668C}"/>
              </a:ext>
            </a:extLst>
          </p:cNvPr>
          <p:cNvSpPr>
            <a:spLocks noGrp="1"/>
          </p:cNvSpPr>
          <p:nvPr>
            <p:ph type="title"/>
          </p:nvPr>
        </p:nvSpPr>
        <p:spPr/>
        <p:txBody>
          <a:bodyPr/>
          <a:lstStyle/>
          <a:p>
            <a:r>
              <a:rPr lang="en-US" dirty="0"/>
              <a:t>Jesus’s birth in Luke</a:t>
            </a:r>
          </a:p>
        </p:txBody>
      </p:sp>
      <p:sp>
        <p:nvSpPr>
          <p:cNvPr id="4" name="Content Placeholder 3">
            <a:extLst>
              <a:ext uri="{FF2B5EF4-FFF2-40B4-BE49-F238E27FC236}">
                <a16:creationId xmlns:a16="http://schemas.microsoft.com/office/drawing/2014/main" id="{8E6483BC-39CC-4CD8-22D2-DF83953F5F3C}"/>
              </a:ext>
            </a:extLst>
          </p:cNvPr>
          <p:cNvSpPr>
            <a:spLocks noGrp="1"/>
          </p:cNvSpPr>
          <p:nvPr>
            <p:ph sz="half" idx="1"/>
          </p:nvPr>
        </p:nvSpPr>
        <p:spPr/>
        <p:txBody>
          <a:bodyPr>
            <a:normAutofit/>
          </a:bodyPr>
          <a:lstStyle/>
          <a:p>
            <a:r>
              <a:rPr lang="en-US" dirty="0"/>
              <a:t>Luke 1:35</a:t>
            </a:r>
          </a:p>
          <a:p>
            <a:r>
              <a:rPr lang="en-US" dirty="0"/>
              <a:t>Physical body</a:t>
            </a:r>
          </a:p>
          <a:p>
            <a:pPr marL="0" indent="0">
              <a:buNone/>
            </a:pPr>
            <a:r>
              <a:rPr lang="en-US" sz="2400" baseline="30000" dirty="0">
                <a:solidFill>
                  <a:schemeClr val="accent1"/>
                </a:solidFill>
                <a:effectLst/>
                <a:ea typeface="Times New Roman" panose="02020603050405020304" pitchFamily="18" charset="0"/>
                <a:cs typeface="Times New Roman" panose="02020603050405020304" pitchFamily="18" charset="0"/>
              </a:rPr>
              <a:t>35 </a:t>
            </a:r>
            <a:r>
              <a:rPr lang="en-US" sz="2400" dirty="0">
                <a:solidFill>
                  <a:schemeClr val="accent1"/>
                </a:solidFill>
                <a:effectLst/>
                <a:ea typeface="Times New Roman" panose="02020603050405020304" pitchFamily="18" charset="0"/>
                <a:cs typeface="Times New Roman" panose="02020603050405020304" pitchFamily="18" charset="0"/>
              </a:rPr>
              <a:t>The angel said to her, “</a:t>
            </a:r>
            <a:r>
              <a:rPr lang="en-US" sz="2400" b="1" dirty="0">
                <a:solidFill>
                  <a:schemeClr val="accent1"/>
                </a:solidFill>
                <a:effectLst/>
                <a:ea typeface="Times New Roman" panose="02020603050405020304" pitchFamily="18" charset="0"/>
                <a:cs typeface="Times New Roman" panose="02020603050405020304" pitchFamily="18" charset="0"/>
              </a:rPr>
              <a:t>The Holy Spirit will come upon you, and the power of the Most High will overshadow you</a:t>
            </a:r>
            <a:r>
              <a:rPr lang="en-US" sz="2400" dirty="0">
                <a:solidFill>
                  <a:schemeClr val="accent1"/>
                </a:solidFill>
                <a:effectLst/>
                <a:ea typeface="Times New Roman" panose="02020603050405020304" pitchFamily="18" charset="0"/>
                <a:cs typeface="Times New Roman" panose="02020603050405020304" pitchFamily="18" charset="0"/>
              </a:rPr>
              <a:t>; therefore the child to be born will be holy; he will be called Son of God.</a:t>
            </a:r>
          </a:p>
        </p:txBody>
      </p:sp>
      <p:sp>
        <p:nvSpPr>
          <p:cNvPr id="5" name="Content Placeholder 4">
            <a:extLst>
              <a:ext uri="{FF2B5EF4-FFF2-40B4-BE49-F238E27FC236}">
                <a16:creationId xmlns:a16="http://schemas.microsoft.com/office/drawing/2014/main" id="{2D77331D-6871-7B9A-DD23-4B6A5A60D4B4}"/>
              </a:ext>
            </a:extLst>
          </p:cNvPr>
          <p:cNvSpPr>
            <a:spLocks noGrp="1"/>
          </p:cNvSpPr>
          <p:nvPr>
            <p:ph sz="half" idx="2"/>
          </p:nvPr>
        </p:nvSpPr>
        <p:spPr/>
        <p:txBody>
          <a:bodyPr>
            <a:normAutofit/>
          </a:bodyPr>
          <a:lstStyle/>
          <a:p>
            <a:r>
              <a:rPr lang="en-US" dirty="0"/>
              <a:t>Acts 1:8</a:t>
            </a:r>
          </a:p>
          <a:p>
            <a:r>
              <a:rPr lang="en-US" dirty="0"/>
              <a:t>Spiritual body</a:t>
            </a:r>
          </a:p>
          <a:p>
            <a:pPr marL="0" indent="0">
              <a:buNone/>
            </a:pPr>
            <a:r>
              <a:rPr lang="en-US" sz="2400" baseline="30000" dirty="0">
                <a:solidFill>
                  <a:schemeClr val="accent1"/>
                </a:solidFill>
                <a:effectLst/>
                <a:ea typeface="Times New Roman" panose="02020603050405020304" pitchFamily="18" charset="0"/>
                <a:cs typeface="Times New Roman" panose="02020603050405020304" pitchFamily="18" charset="0"/>
              </a:rPr>
              <a:t>8 </a:t>
            </a:r>
            <a:r>
              <a:rPr lang="en-US" sz="2400" b="1" dirty="0">
                <a:solidFill>
                  <a:schemeClr val="accent1"/>
                </a:solidFill>
                <a:effectLst/>
                <a:ea typeface="Times New Roman" panose="02020603050405020304" pitchFamily="18" charset="0"/>
                <a:cs typeface="Times New Roman" panose="02020603050405020304" pitchFamily="18" charset="0"/>
              </a:rPr>
              <a:t>But you will receive power when the Holy Spirit has come upon you</a:t>
            </a:r>
            <a:r>
              <a:rPr lang="en-US" sz="2400" dirty="0">
                <a:solidFill>
                  <a:schemeClr val="accent1"/>
                </a:solidFill>
                <a:effectLst/>
                <a:ea typeface="Times New Roman" panose="02020603050405020304" pitchFamily="18" charset="0"/>
                <a:cs typeface="Times New Roman" panose="02020603050405020304" pitchFamily="18" charset="0"/>
              </a:rPr>
              <a:t>; and you will be my witnesses in Jerusalem, in all Judea and Samaria, and to the ends of the earth.”</a:t>
            </a:r>
            <a:endParaRPr lang="en-US" sz="2400" dirty="0">
              <a:solidFill>
                <a:schemeClr val="accent1"/>
              </a:solidFill>
            </a:endParaRPr>
          </a:p>
        </p:txBody>
      </p:sp>
    </p:spTree>
    <p:extLst>
      <p:ext uri="{BB962C8B-B14F-4D97-AF65-F5344CB8AC3E}">
        <p14:creationId xmlns:p14="http://schemas.microsoft.com/office/powerpoint/2010/main" val="2911334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B0047-69EE-95AE-C9ED-EE99A1D33CFB}"/>
              </a:ext>
            </a:extLst>
          </p:cNvPr>
          <p:cNvSpPr>
            <a:spLocks noGrp="1"/>
          </p:cNvSpPr>
          <p:nvPr>
            <p:ph type="title"/>
          </p:nvPr>
        </p:nvSpPr>
        <p:spPr/>
        <p:txBody>
          <a:bodyPr/>
          <a:lstStyle/>
          <a:p>
            <a:r>
              <a:rPr lang="en-US" dirty="0"/>
              <a:t>What happens at Pentecost</a:t>
            </a:r>
          </a:p>
        </p:txBody>
      </p:sp>
      <p:sp>
        <p:nvSpPr>
          <p:cNvPr id="6" name="Content Placeholder 5">
            <a:extLst>
              <a:ext uri="{FF2B5EF4-FFF2-40B4-BE49-F238E27FC236}">
                <a16:creationId xmlns:a16="http://schemas.microsoft.com/office/drawing/2014/main" id="{94392A94-CAED-BC44-4D6F-4202AF5174B7}"/>
              </a:ext>
            </a:extLst>
          </p:cNvPr>
          <p:cNvSpPr>
            <a:spLocks noGrp="1"/>
          </p:cNvSpPr>
          <p:nvPr>
            <p:ph idx="1"/>
          </p:nvPr>
        </p:nvSpPr>
        <p:spPr/>
        <p:txBody>
          <a:bodyPr>
            <a:normAutofit/>
          </a:bodyPr>
          <a:lstStyle/>
          <a:p>
            <a:r>
              <a:rPr lang="en-US" dirty="0"/>
              <a:t>A </a:t>
            </a:r>
            <a:r>
              <a:rPr lang="en-US" dirty="0">
                <a:solidFill>
                  <a:schemeClr val="accent2"/>
                </a:solidFill>
              </a:rPr>
              <a:t>new community </a:t>
            </a:r>
            <a:r>
              <a:rPr lang="en-US" dirty="0"/>
              <a:t>is formed</a:t>
            </a:r>
          </a:p>
          <a:p>
            <a:r>
              <a:rPr lang="en-US" dirty="0"/>
              <a:t>Tongues of God’s fire on </a:t>
            </a:r>
            <a:r>
              <a:rPr lang="en-US" dirty="0">
                <a:solidFill>
                  <a:schemeClr val="accent2"/>
                </a:solidFill>
              </a:rPr>
              <a:t>all people</a:t>
            </a:r>
            <a:r>
              <a:rPr lang="en-US" dirty="0"/>
              <a:t>.</a:t>
            </a:r>
          </a:p>
          <a:p>
            <a:r>
              <a:rPr lang="en-US" dirty="0">
                <a:solidFill>
                  <a:schemeClr val="accent2"/>
                </a:solidFill>
              </a:rPr>
              <a:t>Kingdom of God </a:t>
            </a:r>
            <a:r>
              <a:rPr lang="en-US" dirty="0"/>
              <a:t>moves forward. </a:t>
            </a:r>
          </a:p>
          <a:p>
            <a:r>
              <a:rPr lang="en-US" dirty="0"/>
              <a:t>The </a:t>
            </a:r>
            <a:r>
              <a:rPr lang="en-US" dirty="0">
                <a:solidFill>
                  <a:schemeClr val="accent2"/>
                </a:solidFill>
              </a:rPr>
              <a:t>Body of Messiah </a:t>
            </a:r>
            <a:r>
              <a:rPr lang="en-US" dirty="0"/>
              <a:t>moves forward</a:t>
            </a:r>
          </a:p>
          <a:p>
            <a:pPr lvl="1"/>
            <a:r>
              <a:rPr lang="en-US" dirty="0"/>
              <a:t>Earthly ministry</a:t>
            </a:r>
          </a:p>
          <a:p>
            <a:pPr lvl="1"/>
            <a:r>
              <a:rPr lang="en-US" dirty="0"/>
              <a:t>Resurrection appearances</a:t>
            </a:r>
          </a:p>
          <a:p>
            <a:pPr lvl="1"/>
            <a:r>
              <a:rPr lang="en-US" dirty="0"/>
              <a:t>Community of Spirit in all times &amp; places</a:t>
            </a:r>
          </a:p>
        </p:txBody>
      </p:sp>
    </p:spTree>
    <p:extLst>
      <p:ext uri="{BB962C8B-B14F-4D97-AF65-F5344CB8AC3E}">
        <p14:creationId xmlns:p14="http://schemas.microsoft.com/office/powerpoint/2010/main" val="4173407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1871-00DE-F446-A189-1D8679E81FA7}"/>
              </a:ext>
            </a:extLst>
          </p:cNvPr>
          <p:cNvSpPr>
            <a:spLocks noGrp="1"/>
          </p:cNvSpPr>
          <p:nvPr>
            <p:ph type="title"/>
          </p:nvPr>
        </p:nvSpPr>
        <p:spPr/>
        <p:txBody>
          <a:bodyPr/>
          <a:lstStyle/>
          <a:p>
            <a:r>
              <a:rPr lang="en-US" dirty="0"/>
              <a:t>The birth of Jesus</a:t>
            </a:r>
          </a:p>
        </p:txBody>
      </p:sp>
      <p:sp>
        <p:nvSpPr>
          <p:cNvPr id="4" name="Content Placeholder 3">
            <a:extLst>
              <a:ext uri="{FF2B5EF4-FFF2-40B4-BE49-F238E27FC236}">
                <a16:creationId xmlns:a16="http://schemas.microsoft.com/office/drawing/2014/main" id="{60CC1C70-3522-859F-D0C1-BB04C4BE76D0}"/>
              </a:ext>
            </a:extLst>
          </p:cNvPr>
          <p:cNvSpPr>
            <a:spLocks noGrp="1"/>
          </p:cNvSpPr>
          <p:nvPr>
            <p:ph sz="half" idx="1"/>
          </p:nvPr>
        </p:nvSpPr>
        <p:spPr>
          <a:xfrm>
            <a:off x="822960" y="1845735"/>
            <a:ext cx="3703320" cy="1920353"/>
          </a:xfrm>
        </p:spPr>
        <p:txBody>
          <a:bodyPr/>
          <a:lstStyle/>
          <a:p>
            <a:r>
              <a:rPr lang="en-US" dirty="0"/>
              <a:t>Christmas</a:t>
            </a:r>
          </a:p>
          <a:p>
            <a:r>
              <a:rPr lang="en-US" dirty="0"/>
              <a:t>A physical body</a:t>
            </a:r>
          </a:p>
          <a:p>
            <a:r>
              <a:rPr lang="en-US" dirty="0"/>
              <a:t>In time and space</a:t>
            </a:r>
          </a:p>
        </p:txBody>
      </p:sp>
      <p:sp>
        <p:nvSpPr>
          <p:cNvPr id="5" name="Content Placeholder 4">
            <a:extLst>
              <a:ext uri="{FF2B5EF4-FFF2-40B4-BE49-F238E27FC236}">
                <a16:creationId xmlns:a16="http://schemas.microsoft.com/office/drawing/2014/main" id="{E3F441BB-FC2F-672C-8820-F70C06349A58}"/>
              </a:ext>
            </a:extLst>
          </p:cNvPr>
          <p:cNvSpPr>
            <a:spLocks noGrp="1"/>
          </p:cNvSpPr>
          <p:nvPr>
            <p:ph sz="half" idx="2"/>
          </p:nvPr>
        </p:nvSpPr>
        <p:spPr>
          <a:xfrm>
            <a:off x="4663440" y="1845735"/>
            <a:ext cx="3703320" cy="1920353"/>
          </a:xfrm>
        </p:spPr>
        <p:txBody>
          <a:bodyPr/>
          <a:lstStyle/>
          <a:p>
            <a:r>
              <a:rPr lang="en-US" dirty="0"/>
              <a:t>Pentecost</a:t>
            </a:r>
          </a:p>
          <a:p>
            <a:r>
              <a:rPr lang="en-US" dirty="0"/>
              <a:t>A spiritual body</a:t>
            </a:r>
          </a:p>
          <a:p>
            <a:r>
              <a:rPr lang="en-US" dirty="0"/>
              <a:t>Universal</a:t>
            </a:r>
          </a:p>
        </p:txBody>
      </p:sp>
      <p:sp>
        <p:nvSpPr>
          <p:cNvPr id="6" name="TextBox 5">
            <a:extLst>
              <a:ext uri="{FF2B5EF4-FFF2-40B4-BE49-F238E27FC236}">
                <a16:creationId xmlns:a16="http://schemas.microsoft.com/office/drawing/2014/main" id="{4D979664-9559-43D5-DB64-811816F7E30F}"/>
              </a:ext>
            </a:extLst>
          </p:cNvPr>
          <p:cNvSpPr txBox="1"/>
          <p:nvPr/>
        </p:nvSpPr>
        <p:spPr>
          <a:xfrm>
            <a:off x="822960" y="3874462"/>
            <a:ext cx="7543800" cy="2585323"/>
          </a:xfrm>
          <a:prstGeom prst="rect">
            <a:avLst/>
          </a:prstGeom>
          <a:noFill/>
        </p:spPr>
        <p:txBody>
          <a:bodyPr wrap="square" rtlCol="0">
            <a:spAutoFit/>
          </a:bodyPr>
          <a:lstStyle/>
          <a:p>
            <a:r>
              <a:rPr lang="en-US" sz="2400" baseline="30000" dirty="0">
                <a:solidFill>
                  <a:schemeClr val="accent1"/>
                </a:solidFill>
                <a:effectLst/>
                <a:ea typeface="Times New Roman" panose="02020603050405020304" pitchFamily="18" charset="0"/>
                <a:cs typeface="Times New Roman" panose="02020603050405020304" pitchFamily="18" charset="0"/>
              </a:rPr>
              <a:t>38 </a:t>
            </a:r>
            <a:r>
              <a:rPr lang="en-US" sz="2400" dirty="0">
                <a:solidFill>
                  <a:schemeClr val="accent1"/>
                </a:solidFill>
                <a:effectLst/>
                <a:ea typeface="Times New Roman" panose="02020603050405020304" pitchFamily="18" charset="0"/>
                <a:cs typeface="Times New Roman" panose="02020603050405020304" pitchFamily="18" charset="0"/>
              </a:rPr>
              <a:t>Peter said to them, “Repent, and be baptized every one of </a:t>
            </a:r>
            <a:r>
              <a:rPr lang="en-US" sz="2400" b="1" dirty="0">
                <a:solidFill>
                  <a:schemeClr val="accent1"/>
                </a:solidFill>
                <a:effectLst/>
                <a:ea typeface="Times New Roman" panose="02020603050405020304" pitchFamily="18" charset="0"/>
                <a:cs typeface="Times New Roman" panose="02020603050405020304" pitchFamily="18" charset="0"/>
              </a:rPr>
              <a:t>you in the name of Jesus Christ </a:t>
            </a:r>
            <a:r>
              <a:rPr lang="en-US" sz="2400" dirty="0">
                <a:solidFill>
                  <a:schemeClr val="accent1"/>
                </a:solidFill>
                <a:effectLst/>
                <a:ea typeface="Times New Roman" panose="02020603050405020304" pitchFamily="18" charset="0"/>
                <a:cs typeface="Times New Roman" panose="02020603050405020304" pitchFamily="18" charset="0"/>
              </a:rPr>
              <a:t>so that your sins may be forgiven; and </a:t>
            </a:r>
            <a:r>
              <a:rPr lang="en-US" sz="2400" b="1" dirty="0">
                <a:solidFill>
                  <a:schemeClr val="accent1"/>
                </a:solidFill>
                <a:effectLst/>
                <a:ea typeface="Times New Roman" panose="02020603050405020304" pitchFamily="18" charset="0"/>
                <a:cs typeface="Times New Roman" panose="02020603050405020304" pitchFamily="18" charset="0"/>
              </a:rPr>
              <a:t>you will receive the gift of the Holy Spirit</a:t>
            </a:r>
            <a:r>
              <a:rPr lang="en-US" sz="2400" dirty="0">
                <a:solidFill>
                  <a:schemeClr val="accent1"/>
                </a:solidFill>
                <a:effectLst/>
                <a:ea typeface="Times New Roman" panose="02020603050405020304" pitchFamily="18" charset="0"/>
                <a:cs typeface="Times New Roman" panose="02020603050405020304" pitchFamily="18" charset="0"/>
              </a:rPr>
              <a:t>. </a:t>
            </a:r>
            <a:r>
              <a:rPr lang="en-US" sz="2400" baseline="30000" dirty="0">
                <a:solidFill>
                  <a:schemeClr val="accent1"/>
                </a:solidFill>
                <a:effectLst/>
                <a:ea typeface="Times New Roman" panose="02020603050405020304" pitchFamily="18" charset="0"/>
                <a:cs typeface="Times New Roman" panose="02020603050405020304" pitchFamily="18" charset="0"/>
              </a:rPr>
              <a:t>39 </a:t>
            </a:r>
            <a:r>
              <a:rPr lang="en-US" sz="2400" dirty="0">
                <a:solidFill>
                  <a:schemeClr val="accent1"/>
                </a:solidFill>
                <a:effectLst/>
                <a:ea typeface="Times New Roman" panose="02020603050405020304" pitchFamily="18" charset="0"/>
                <a:cs typeface="Times New Roman" panose="02020603050405020304" pitchFamily="18" charset="0"/>
              </a:rPr>
              <a:t>For the promise is for </a:t>
            </a:r>
            <a:r>
              <a:rPr lang="en-US" sz="2400" b="1" dirty="0">
                <a:solidFill>
                  <a:schemeClr val="accent1"/>
                </a:solidFill>
                <a:effectLst/>
                <a:ea typeface="Times New Roman" panose="02020603050405020304" pitchFamily="18" charset="0"/>
                <a:cs typeface="Times New Roman" panose="02020603050405020304" pitchFamily="18" charset="0"/>
              </a:rPr>
              <a:t>you</a:t>
            </a:r>
            <a:r>
              <a:rPr lang="en-US" sz="2400" dirty="0">
                <a:solidFill>
                  <a:schemeClr val="accent1"/>
                </a:solidFill>
                <a:effectLst/>
                <a:ea typeface="Times New Roman" panose="02020603050405020304" pitchFamily="18" charset="0"/>
                <a:cs typeface="Times New Roman" panose="02020603050405020304" pitchFamily="18" charset="0"/>
              </a:rPr>
              <a:t>, for </a:t>
            </a:r>
            <a:r>
              <a:rPr lang="en-US" sz="2400" b="1" dirty="0">
                <a:solidFill>
                  <a:schemeClr val="accent1"/>
                </a:solidFill>
                <a:effectLst/>
                <a:ea typeface="Times New Roman" panose="02020603050405020304" pitchFamily="18" charset="0"/>
                <a:cs typeface="Times New Roman" panose="02020603050405020304" pitchFamily="18" charset="0"/>
              </a:rPr>
              <a:t>your children</a:t>
            </a:r>
            <a:r>
              <a:rPr lang="en-US" sz="2400" dirty="0">
                <a:solidFill>
                  <a:schemeClr val="accent1"/>
                </a:solidFill>
                <a:effectLst/>
                <a:ea typeface="Times New Roman" panose="02020603050405020304" pitchFamily="18" charset="0"/>
                <a:cs typeface="Times New Roman" panose="02020603050405020304" pitchFamily="18" charset="0"/>
              </a:rPr>
              <a:t>, and for </a:t>
            </a:r>
            <a:r>
              <a:rPr lang="en-US" sz="2400" b="1" dirty="0">
                <a:solidFill>
                  <a:schemeClr val="accent1"/>
                </a:solidFill>
                <a:effectLst/>
                <a:ea typeface="Times New Roman" panose="02020603050405020304" pitchFamily="18" charset="0"/>
                <a:cs typeface="Times New Roman" panose="02020603050405020304" pitchFamily="18" charset="0"/>
              </a:rPr>
              <a:t>all who are far away</a:t>
            </a:r>
            <a:r>
              <a:rPr lang="en-US" sz="2400" dirty="0">
                <a:solidFill>
                  <a:schemeClr val="accent1"/>
                </a:solidFill>
                <a:effectLst/>
                <a:ea typeface="Times New Roman" panose="02020603050405020304" pitchFamily="18" charset="0"/>
                <a:cs typeface="Times New Roman" panose="02020603050405020304" pitchFamily="18" charset="0"/>
              </a:rPr>
              <a:t>, </a:t>
            </a:r>
            <a:r>
              <a:rPr lang="en-US" sz="2400" b="1" dirty="0">
                <a:solidFill>
                  <a:schemeClr val="accent1"/>
                </a:solidFill>
                <a:effectLst/>
                <a:ea typeface="Times New Roman" panose="02020603050405020304" pitchFamily="18" charset="0"/>
                <a:cs typeface="Times New Roman" panose="02020603050405020304" pitchFamily="18" charset="0"/>
              </a:rPr>
              <a:t>everyone</a:t>
            </a:r>
            <a:r>
              <a:rPr lang="en-US" sz="2400" dirty="0">
                <a:solidFill>
                  <a:schemeClr val="accent1"/>
                </a:solidFill>
                <a:effectLst/>
                <a:ea typeface="Times New Roman" panose="02020603050405020304" pitchFamily="18" charset="0"/>
                <a:cs typeface="Times New Roman" panose="02020603050405020304" pitchFamily="18" charset="0"/>
              </a:rPr>
              <a:t> whom the Lord our God calls to him.”  </a:t>
            </a:r>
            <a:r>
              <a:rPr lang="en-US" sz="2400" dirty="0">
                <a:effectLst/>
                <a:ea typeface="Times New Roman" panose="02020603050405020304" pitchFamily="18" charset="0"/>
                <a:cs typeface="Times New Roman" panose="02020603050405020304" pitchFamily="18" charset="0"/>
              </a:rPr>
              <a:t>Acts 2:38-39</a:t>
            </a:r>
          </a:p>
          <a:p>
            <a:endParaRPr lang="en-US" dirty="0"/>
          </a:p>
        </p:txBody>
      </p:sp>
    </p:spTree>
    <p:extLst>
      <p:ext uri="{BB962C8B-B14F-4D97-AF65-F5344CB8AC3E}">
        <p14:creationId xmlns:p14="http://schemas.microsoft.com/office/powerpoint/2010/main" val="4416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D78E9C-0E98-E3BC-35B3-564BC3AF4BDF}"/>
              </a:ext>
            </a:extLst>
          </p:cNvPr>
          <p:cNvSpPr>
            <a:spLocks noGrp="1"/>
          </p:cNvSpPr>
          <p:nvPr>
            <p:ph type="title"/>
          </p:nvPr>
        </p:nvSpPr>
        <p:spPr/>
        <p:txBody>
          <a:bodyPr/>
          <a:lstStyle/>
          <a:p>
            <a:r>
              <a:rPr lang="en-US" dirty="0"/>
              <a:t>How do we become “church”?</a:t>
            </a:r>
          </a:p>
        </p:txBody>
      </p:sp>
      <p:sp>
        <p:nvSpPr>
          <p:cNvPr id="6" name="Content Placeholder 5">
            <a:extLst>
              <a:ext uri="{FF2B5EF4-FFF2-40B4-BE49-F238E27FC236}">
                <a16:creationId xmlns:a16="http://schemas.microsoft.com/office/drawing/2014/main" id="{DAFB3E40-5BE6-CB68-9948-D3D7D9E5D48A}"/>
              </a:ext>
            </a:extLst>
          </p:cNvPr>
          <p:cNvSpPr>
            <a:spLocks noGrp="1"/>
          </p:cNvSpPr>
          <p:nvPr>
            <p:ph idx="1"/>
          </p:nvPr>
        </p:nvSpPr>
        <p:spPr/>
        <p:txBody>
          <a:bodyPr>
            <a:normAutofit lnSpcReduction="10000"/>
          </a:bodyPr>
          <a:lstStyle/>
          <a:p>
            <a:r>
              <a:rPr lang="en-US" dirty="0"/>
              <a:t>How do we truly say, “</a:t>
            </a:r>
            <a:r>
              <a:rPr lang="en-US" dirty="0">
                <a:solidFill>
                  <a:schemeClr val="accent2"/>
                </a:solidFill>
              </a:rPr>
              <a:t>Jesus Christ is present here</a:t>
            </a:r>
            <a:r>
              <a:rPr lang="en-US" dirty="0"/>
              <a:t>?”</a:t>
            </a:r>
          </a:p>
          <a:p>
            <a:r>
              <a:rPr lang="en-US" dirty="0"/>
              <a:t>Not by building another empire.</a:t>
            </a:r>
          </a:p>
          <a:p>
            <a:r>
              <a:rPr lang="en-US" dirty="0"/>
              <a:t>But by God’s Spirit, the Spirit of Jesus.</a:t>
            </a:r>
          </a:p>
          <a:p>
            <a:r>
              <a:rPr lang="en-US" dirty="0"/>
              <a:t>By Pentecost: Christmas coming to our time and place.</a:t>
            </a:r>
          </a:p>
          <a:p>
            <a:r>
              <a:rPr lang="en-US" dirty="0">
                <a:solidFill>
                  <a:schemeClr val="accent2"/>
                </a:solidFill>
              </a:rPr>
              <a:t>Jesus Christ is present here! Alleluia! </a:t>
            </a:r>
            <a:endParaRPr lang="en-US" dirty="0"/>
          </a:p>
        </p:txBody>
      </p:sp>
    </p:spTree>
    <p:extLst>
      <p:ext uri="{BB962C8B-B14F-4D97-AF65-F5344CB8AC3E}">
        <p14:creationId xmlns:p14="http://schemas.microsoft.com/office/powerpoint/2010/main" val="3521064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41B6-E238-2A37-6B84-05C6D5502CE3}"/>
              </a:ext>
            </a:extLst>
          </p:cNvPr>
          <p:cNvSpPr>
            <a:spLocks noGrp="1"/>
          </p:cNvSpPr>
          <p:nvPr>
            <p:ph type="title"/>
          </p:nvPr>
        </p:nvSpPr>
        <p:spPr/>
        <p:txBody>
          <a:bodyPr/>
          <a:lstStyle/>
          <a:p>
            <a:r>
              <a:rPr lang="en-US" dirty="0"/>
              <a:t>Jesus Christ is present here.</a:t>
            </a:r>
          </a:p>
        </p:txBody>
      </p:sp>
      <p:sp>
        <p:nvSpPr>
          <p:cNvPr id="3" name="Content Placeholder 2">
            <a:extLst>
              <a:ext uri="{FF2B5EF4-FFF2-40B4-BE49-F238E27FC236}">
                <a16:creationId xmlns:a16="http://schemas.microsoft.com/office/drawing/2014/main" id="{9A1B1EB0-52C3-6C61-801E-5E8DBD3B25FE}"/>
              </a:ext>
            </a:extLst>
          </p:cNvPr>
          <p:cNvSpPr>
            <a:spLocks noGrp="1"/>
          </p:cNvSpPr>
          <p:nvPr>
            <p:ph idx="1"/>
          </p:nvPr>
        </p:nvSpPr>
        <p:spPr/>
        <p:txBody>
          <a:bodyPr>
            <a:normAutofit fontScale="92500" lnSpcReduction="10000"/>
          </a:bodyPr>
          <a:lstStyle/>
          <a:p>
            <a:r>
              <a:rPr lang="en-US" dirty="0"/>
              <a:t>Jesus Christ is present here, </a:t>
            </a:r>
            <a:br>
              <a:rPr lang="en-US" dirty="0"/>
            </a:br>
            <a:r>
              <a:rPr lang="en-US" dirty="0"/>
              <a:t>Jesus Christ is present here, </a:t>
            </a:r>
            <a:br>
              <a:rPr lang="en-US" dirty="0"/>
            </a:br>
            <a:r>
              <a:rPr lang="en-US" dirty="0"/>
              <a:t>Jesus Christ is present here with us. </a:t>
            </a:r>
          </a:p>
          <a:p>
            <a:r>
              <a:rPr lang="en-US" dirty="0"/>
              <a:t>Alleluia, praise the Lord. </a:t>
            </a:r>
          </a:p>
          <a:p>
            <a:r>
              <a:rPr lang="en-US" dirty="0" err="1"/>
              <a:t>Yezu</a:t>
            </a:r>
            <a:r>
              <a:rPr lang="en-US" dirty="0"/>
              <a:t> </a:t>
            </a:r>
            <a:r>
              <a:rPr lang="en-US" dirty="0" err="1"/>
              <a:t>azali</a:t>
            </a:r>
            <a:r>
              <a:rPr lang="en-US" dirty="0"/>
              <a:t> </a:t>
            </a:r>
            <a:r>
              <a:rPr lang="en-US" dirty="0" err="1"/>
              <a:t>awa</a:t>
            </a:r>
            <a:r>
              <a:rPr lang="en-US" dirty="0"/>
              <a:t>, </a:t>
            </a:r>
            <a:r>
              <a:rPr lang="en-US" dirty="0" err="1"/>
              <a:t>Yezu</a:t>
            </a:r>
            <a:r>
              <a:rPr lang="en-US" dirty="0"/>
              <a:t> </a:t>
            </a:r>
            <a:r>
              <a:rPr lang="en-US" dirty="0" err="1"/>
              <a:t>azali</a:t>
            </a:r>
            <a:r>
              <a:rPr lang="en-US" dirty="0"/>
              <a:t> </a:t>
            </a:r>
            <a:r>
              <a:rPr lang="en-US" dirty="0" err="1"/>
              <a:t>awa</a:t>
            </a:r>
            <a:r>
              <a:rPr lang="en-US" dirty="0"/>
              <a:t>, </a:t>
            </a:r>
            <a:br>
              <a:rPr lang="en-US" dirty="0"/>
            </a:br>
            <a:r>
              <a:rPr lang="en-US" dirty="0" err="1"/>
              <a:t>Yezu</a:t>
            </a:r>
            <a:r>
              <a:rPr lang="en-US" dirty="0"/>
              <a:t> </a:t>
            </a:r>
            <a:r>
              <a:rPr lang="en-US" dirty="0" err="1"/>
              <a:t>azali</a:t>
            </a:r>
            <a:r>
              <a:rPr lang="en-US" dirty="0"/>
              <a:t> </a:t>
            </a:r>
            <a:r>
              <a:rPr lang="en-US" dirty="0" err="1"/>
              <a:t>awa</a:t>
            </a:r>
            <a:r>
              <a:rPr lang="en-US" dirty="0"/>
              <a:t> </a:t>
            </a:r>
            <a:r>
              <a:rPr lang="en-US" dirty="0" err="1"/>
              <a:t>na</a:t>
            </a:r>
            <a:r>
              <a:rPr lang="en-US" dirty="0"/>
              <a:t> </a:t>
            </a:r>
            <a:r>
              <a:rPr lang="en-US" dirty="0" err="1"/>
              <a:t>biso</a:t>
            </a:r>
            <a:r>
              <a:rPr lang="en-US" dirty="0"/>
              <a:t>. </a:t>
            </a:r>
            <a:br>
              <a:rPr lang="en-US" dirty="0"/>
            </a:br>
            <a:r>
              <a:rPr lang="en-US" dirty="0"/>
              <a:t>Alleluia, Alleluia, Alleluia </a:t>
            </a:r>
            <a:r>
              <a:rPr lang="en-US" dirty="0" err="1"/>
              <a:t>na</a:t>
            </a:r>
            <a:r>
              <a:rPr lang="en-US" dirty="0"/>
              <a:t> </a:t>
            </a:r>
            <a:r>
              <a:rPr lang="en-US" dirty="0" err="1"/>
              <a:t>Yezu</a:t>
            </a:r>
            <a:r>
              <a:rPr lang="en-US" dirty="0"/>
              <a:t>.</a:t>
            </a:r>
          </a:p>
          <a:p>
            <a:pPr marL="0" indent="0">
              <a:buNone/>
            </a:pPr>
            <a:r>
              <a:rPr lang="en-US" sz="2400" b="0" i="0" dirty="0">
                <a:solidFill>
                  <a:srgbClr val="222222"/>
                </a:solidFill>
                <a:effectLst/>
                <a:highlight>
                  <a:srgbClr val="FFFFFF"/>
                </a:highlight>
              </a:rPr>
              <a:t>-- Lingala</a:t>
            </a:r>
            <a:br>
              <a:rPr lang="en-US" sz="2400" dirty="0"/>
            </a:br>
            <a:r>
              <a:rPr lang="en-US" sz="2400" b="0" i="0" dirty="0">
                <a:solidFill>
                  <a:srgbClr val="222222"/>
                </a:solidFill>
                <a:effectLst/>
                <a:highlight>
                  <a:srgbClr val="FFFFFF"/>
                </a:highlight>
              </a:rPr>
              <a:t>From </a:t>
            </a:r>
            <a:r>
              <a:rPr lang="en-US" sz="2400" b="0" i="1" dirty="0">
                <a:solidFill>
                  <a:srgbClr val="222222"/>
                </a:solidFill>
                <a:effectLst/>
                <a:highlight>
                  <a:srgbClr val="FFFFFF"/>
                </a:highlight>
              </a:rPr>
              <a:t>International Songbook</a:t>
            </a:r>
            <a:r>
              <a:rPr lang="en-US" sz="2400" b="0" i="0" dirty="0">
                <a:solidFill>
                  <a:srgbClr val="222222"/>
                </a:solidFill>
                <a:effectLst/>
                <a:highlight>
                  <a:srgbClr val="FFFFFF"/>
                </a:highlight>
              </a:rPr>
              <a:t>, Mennonite World Conference, 1990</a:t>
            </a:r>
            <a:endParaRPr lang="en-US" sz="2400" dirty="0"/>
          </a:p>
          <a:p>
            <a:endParaRPr lang="en-US" dirty="0"/>
          </a:p>
        </p:txBody>
      </p:sp>
    </p:spTree>
    <p:extLst>
      <p:ext uri="{BB962C8B-B14F-4D97-AF65-F5344CB8AC3E}">
        <p14:creationId xmlns:p14="http://schemas.microsoft.com/office/powerpoint/2010/main" val="3243802133"/>
      </p:ext>
    </p:extLst>
  </p:cSld>
  <p:clrMapOvr>
    <a:masterClrMapping/>
  </p:clrMapOvr>
</p:sld>
</file>

<file path=ppt/theme/theme1.xml><?xml version="1.0" encoding="utf-8"?>
<a:theme xmlns:a="http://schemas.openxmlformats.org/drawingml/2006/main" name="Retrospec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427</TotalTime>
  <Words>1406</Words>
  <Application>Microsoft Office PowerPoint</Application>
  <PresentationFormat>On-screen Show (4:3)</PresentationFormat>
  <Paragraphs>129</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Retrospect</vt:lpstr>
      <vt:lpstr>The Birth of a Spiritual Body Acts 2:1-13 (49)</vt:lpstr>
      <vt:lpstr>Jesus Christ is present here</vt:lpstr>
      <vt:lpstr>The Presence of Jesus</vt:lpstr>
      <vt:lpstr>Prophecy of Pentecost</vt:lpstr>
      <vt:lpstr>Pentecost – A Jewish holiday</vt:lpstr>
      <vt:lpstr>Old Testament Pentecost</vt:lpstr>
      <vt:lpstr>Passover to Pentecost timeline</vt:lpstr>
      <vt:lpstr>Salvation to Formation</vt:lpstr>
      <vt:lpstr>Wind and fire</vt:lpstr>
      <vt:lpstr>Divided tongues of fire</vt:lpstr>
      <vt:lpstr>Tongues of fire</vt:lpstr>
      <vt:lpstr>In our own dialect</vt:lpstr>
      <vt:lpstr>In our own languages</vt:lpstr>
      <vt:lpstr>Missing the point</vt:lpstr>
      <vt:lpstr>Babel – Genesis 11:1-4</vt:lpstr>
      <vt:lpstr>Babel – Genesis 11:5-9</vt:lpstr>
      <vt:lpstr>Babel – A tower and tongues</vt:lpstr>
      <vt:lpstr>Pentecost – Spirit and tongues</vt:lpstr>
      <vt:lpstr>Reversing Babel</vt:lpstr>
      <vt:lpstr>Community of the Spirit</vt:lpstr>
      <vt:lpstr>Jesus’s birth in Luke</vt:lpstr>
      <vt:lpstr>What happens at Pentecost</vt:lpstr>
      <vt:lpstr>The birth of Jesus</vt:lpstr>
      <vt:lpstr>How do we become “church”?</vt:lpstr>
      <vt:lpstr>Jesus Christ is present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D. Leichty</dc:creator>
  <cp:lastModifiedBy>Paul D. Leichty</cp:lastModifiedBy>
  <cp:revision>12</cp:revision>
  <dcterms:created xsi:type="dcterms:W3CDTF">2021-11-23T00:42:34Z</dcterms:created>
  <dcterms:modified xsi:type="dcterms:W3CDTF">2024-06-08T15:10:45Z</dcterms:modified>
</cp:coreProperties>
</file>