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3" r:id="rId4"/>
  </p:sldMasterIdLst>
  <p:notesMasterIdLst>
    <p:notesMasterId r:id="rId15"/>
  </p:notesMasterIdLst>
  <p:handoutMasterIdLst>
    <p:handoutMasterId r:id="rId16"/>
  </p:handoutMasterIdLst>
  <p:sldIdLst>
    <p:sldId id="7906" r:id="rId5"/>
    <p:sldId id="7951" r:id="rId6"/>
    <p:sldId id="7952" r:id="rId7"/>
    <p:sldId id="7936" r:id="rId8"/>
    <p:sldId id="7911" r:id="rId9"/>
    <p:sldId id="7955" r:id="rId10"/>
    <p:sldId id="7912" r:id="rId11"/>
    <p:sldId id="7956" r:id="rId12"/>
    <p:sldId id="7944" r:id="rId13"/>
    <p:sldId id="7949" r:id="rId14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0000"/>
    <a:srgbClr val="003300"/>
    <a:srgbClr val="001236"/>
    <a:srgbClr val="CC0000"/>
    <a:srgbClr val="4C0000"/>
    <a:srgbClr val="200F51"/>
    <a:srgbClr val="800000"/>
    <a:srgbClr val="140A52"/>
    <a:srgbClr val="000510"/>
    <a:srgbClr val="3C28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118" autoAdjust="0"/>
    <p:restoredTop sz="89803" autoAdjust="0"/>
  </p:normalViewPr>
  <p:slideViewPr>
    <p:cSldViewPr showGuides="1">
      <p:cViewPr varScale="1">
        <p:scale>
          <a:sx n="58" d="100"/>
          <a:sy n="58" d="100"/>
        </p:scale>
        <p:origin x="1518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382"/>
    </p:cViewPr>
  </p:sorterViewPr>
  <p:notesViewPr>
    <p:cSldViewPr showGuides="1">
      <p:cViewPr varScale="1">
        <p:scale>
          <a:sx n="55" d="100"/>
          <a:sy n="55" d="100"/>
        </p:scale>
        <p:origin x="2772" y="8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1926" y="0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4AA96D6-9668-4899-AAD5-4140F4AFEE62}" type="datetimeFigureOut">
              <a:rPr lang="en-US"/>
              <a:pPr>
                <a:defRPr/>
              </a:pPr>
              <a:t>4/21/2024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1926" y="8829675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3A26895-C2E3-4028-89DB-B12CFB31EDB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/>
          <a:lstStyle>
            <a:lvl1pPr algn="l" eaLnBrk="1" hangingPunct="1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1926" y="0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27078B37-2A58-4AB2-90F7-D39C0570B202}" type="datetimeFigureOut">
              <a:rPr lang="en-US"/>
              <a:pPr>
                <a:defRPr/>
              </a:pPr>
              <a:t>4/21/2024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548" tIns="46774" rIns="93548" bIns="46774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7"/>
            <a:ext cx="5607050" cy="4183063"/>
          </a:xfrm>
          <a:prstGeom prst="rect">
            <a:avLst/>
          </a:prstGeom>
        </p:spPr>
        <p:txBody>
          <a:bodyPr vert="horz" lIns="93548" tIns="46774" rIns="93548" bIns="46774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675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 anchor="b"/>
          <a:lstStyle>
            <a:lvl1pPr algn="l" eaLnBrk="1" hangingPunct="1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1926" y="8829675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 anchor="b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8BE3DCCF-9315-40EC-AB5D-258771C66C6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BE3DCCF-9315-40EC-AB5D-258771C66C64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9065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3666C-802F-4392-A00E-98CEE425D6F9}" type="datetimeFigureOut">
              <a:rPr lang="en-US"/>
              <a:pPr>
                <a:defRPr/>
              </a:pPr>
              <a:t>4/21/2024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25D314-1835-409D-9EFD-58E955B290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622236"/>
      </p:ext>
    </p:extLst>
  </p:cSld>
  <p:clrMapOvr>
    <a:masterClrMapping/>
  </p:clrMapOvr>
  <p:transition spd="slow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A05A5-5A0B-45FF-B89D-85BC8460AB0C}" type="datetimeFigureOut">
              <a:rPr lang="en-US"/>
              <a:pPr>
                <a:defRPr/>
              </a:pPr>
              <a:t>4/21/2024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FD8002-CF1F-4096-9569-3573B982FB0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686743"/>
      </p:ext>
    </p:extLst>
  </p:cSld>
  <p:clrMapOvr>
    <a:masterClrMapping/>
  </p:clrMapOvr>
  <p:transition spd="slow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8BCD70-790B-4A11-9799-E88470345A93}" type="datetimeFigureOut">
              <a:rPr lang="en-US"/>
              <a:pPr>
                <a:defRPr/>
              </a:pPr>
              <a:t>4/21/2024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96E6A-4084-41FC-B2D9-CD53888D83D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377904"/>
      </p:ext>
    </p:extLst>
  </p:cSld>
  <p:clrMapOvr>
    <a:masterClrMapping/>
  </p:clrMapOvr>
  <p:transition spd="slow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44BCD-C835-4034-8505-224F441D54CB}" type="datetimeFigureOut">
              <a:rPr lang="en-US"/>
              <a:pPr>
                <a:defRPr/>
              </a:pPr>
              <a:t>4/21/2024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8990BB-F777-40B5-BC28-2430EB8FBE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038741"/>
      </p:ext>
    </p:extLst>
  </p:cSld>
  <p:clrMapOvr>
    <a:masterClrMapping/>
  </p:clrMapOvr>
  <p:transition spd="slow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B4B57-825F-48E0-BF16-963E87FFE659}" type="datetimeFigureOut">
              <a:rPr lang="en-US"/>
              <a:pPr>
                <a:defRPr/>
              </a:pPr>
              <a:t>4/21/2024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3616B-0542-4CE8-8DAE-BEAA6DB1B0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869043"/>
      </p:ext>
    </p:extLst>
  </p:cSld>
  <p:clrMapOvr>
    <a:masterClrMapping/>
  </p:clrMapOvr>
  <p:transition spd="slow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8B4DE8-5ED3-47D1-A32C-1E2E49221FE3}" type="datetimeFigureOut">
              <a:rPr lang="en-US"/>
              <a:pPr>
                <a:defRPr/>
              </a:pPr>
              <a:t>4/21/2024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5E01C-1404-4CAD-A550-550339EBA2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798950"/>
      </p:ext>
    </p:extLst>
  </p:cSld>
  <p:clrMapOvr>
    <a:masterClrMapping/>
  </p:clrMapOvr>
  <p:transition spd="slow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F2399E-1BF0-477C-98CB-F873E9621757}" type="datetimeFigureOut">
              <a:rPr lang="en-US"/>
              <a:pPr>
                <a:defRPr/>
              </a:pPr>
              <a:t>4/21/2024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925CD-BC6B-42B2-A4BA-068E3A04889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975980"/>
      </p:ext>
    </p:extLst>
  </p:cSld>
  <p:clrMapOvr>
    <a:masterClrMapping/>
  </p:clrMapOvr>
  <p:transition spd="slow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62D4B8-E19B-4905-A097-CBAC17352F85}" type="datetimeFigureOut">
              <a:rPr lang="en-US"/>
              <a:pPr>
                <a:defRPr/>
              </a:pPr>
              <a:t>4/21/2024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95AD5-C483-4D69-8DAF-88F64E7D31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274109"/>
      </p:ext>
    </p:extLst>
  </p:cSld>
  <p:clrMapOvr>
    <a:masterClrMapping/>
  </p:clrMapOvr>
  <p:transition spd="slow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CFBABC-811A-43E2-95C0-925DF895F8CB}" type="datetimeFigureOut">
              <a:rPr lang="en-US"/>
              <a:pPr>
                <a:defRPr/>
              </a:pPr>
              <a:t>4/21/2024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7E973-7675-48A5-8C2D-5FC890CCEB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723466"/>
      </p:ext>
    </p:extLst>
  </p:cSld>
  <p:clrMapOvr>
    <a:masterClrMapping/>
  </p:clrMapOvr>
  <p:transition spd="slow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73480-399F-476C-B408-5116C24F63C0}" type="datetimeFigureOut">
              <a:rPr lang="en-US"/>
              <a:pPr>
                <a:defRPr/>
              </a:pPr>
              <a:t>4/21/2024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337134-7EAC-4920-B564-C6A85EB011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227958"/>
      </p:ext>
    </p:extLst>
  </p:cSld>
  <p:clrMapOvr>
    <a:masterClrMapping/>
  </p:clrMapOvr>
  <p:transition spd="slow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191E29-5936-4AE4-925D-188B0F8BBB7A}" type="datetimeFigureOut">
              <a:rPr lang="en-US"/>
              <a:pPr>
                <a:defRPr/>
              </a:pPr>
              <a:t>4/21/2024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70B8F-34D3-4D31-94DD-F102750F5FA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59853"/>
      </p:ext>
    </p:extLst>
  </p:cSld>
  <p:clrMapOvr>
    <a:masterClrMapping/>
  </p:clrMapOvr>
  <p:transition spd="slow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A9E0286-B1FA-453C-948A-193D5F62C066}" type="datetimeFigureOut">
              <a:rPr lang="en-US"/>
              <a:pPr>
                <a:defRPr/>
              </a:pPr>
              <a:t>4/21/2024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0B2CDBA-08FD-4277-94DC-663BFDE2EF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</p:sldLayoutIdLst>
  <p:transition spd="slow">
    <p:random/>
  </p:transition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9">
            <a:extLst>
              <a:ext uri="{FF2B5EF4-FFF2-40B4-BE49-F238E27FC236}">
                <a16:creationId xmlns:a16="http://schemas.microsoft.com/office/drawing/2014/main" id="{24B1FA3F-297D-4A44-AE86-106312FC88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350" y="1639668"/>
            <a:ext cx="2686050" cy="357866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b="1" dirty="0">
                <a:cs typeface="Arial" panose="020B0604020202020204" pitchFamily="34" charset="0"/>
              </a:rPr>
              <a:t>Jn 20:24-31</a:t>
            </a:r>
          </a:p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b="1" dirty="0">
                <a:cs typeface="Arial" panose="020B0604020202020204" pitchFamily="34" charset="0"/>
              </a:rPr>
              <a:t>Lk 24:36-49</a:t>
            </a:r>
          </a:p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b="1" dirty="0">
                <a:cs typeface="Arial" panose="020B0604020202020204" pitchFamily="34" charset="0"/>
              </a:rPr>
              <a:t>Jn 11:14-17</a:t>
            </a:r>
          </a:p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b="1" dirty="0">
                <a:cs typeface="Arial" panose="020B0604020202020204" pitchFamily="34" charset="0"/>
              </a:rPr>
              <a:t>Jn 14:5-7</a:t>
            </a:r>
          </a:p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b="1" dirty="0">
                <a:cs typeface="Arial" panose="020B0604020202020204" pitchFamily="34" charset="0"/>
              </a:rPr>
              <a:t>Jn 20:19-23</a:t>
            </a: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23C9D88D-F381-4E93-BA44-7450CB572D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6094588"/>
            <a:ext cx="23622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Aft>
                <a:spcPts val="600"/>
              </a:spcAft>
            </a:pPr>
            <a:r>
              <a:rPr lang="en-US" altLang="en-US" sz="3600" b="1" i="1" dirty="0">
                <a:cs typeface="Arial" panose="020B0604020202020204" pitchFamily="34" charset="0"/>
              </a:rPr>
              <a:t>4/21/24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99634F8D-3225-2DAA-C2B5-99E932A92F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7081"/>
            <a:ext cx="914399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38100" indent="0" algn="ctr">
              <a:spcBef>
                <a:spcPts val="0"/>
              </a:spcBef>
              <a:spcAft>
                <a:spcPts val="600"/>
              </a:spcAft>
            </a:pPr>
            <a:r>
              <a:rPr lang="en-US" sz="5400" b="1" i="1" dirty="0">
                <a:cs typeface="Arial" panose="020B0604020202020204" pitchFamily="34" charset="0"/>
              </a:rPr>
              <a:t>Thomas Alone</a:t>
            </a:r>
            <a:endParaRPr lang="en-US" sz="5400" i="1" dirty="0">
              <a:cs typeface="Arial" panose="020B0604020202020204" pitchFamily="34" charset="0"/>
            </a:endParaRPr>
          </a:p>
        </p:txBody>
      </p:sp>
      <p:pic>
        <p:nvPicPr>
          <p:cNvPr id="3" name="Picture 2" descr="A group of people in a cave&#10;&#10;Description automatically generated">
            <a:extLst>
              <a:ext uri="{FF2B5EF4-FFF2-40B4-BE49-F238E27FC236}">
                <a16:creationId xmlns:a16="http://schemas.microsoft.com/office/drawing/2014/main" id="{7A6CADDB-78A5-9455-8DA6-4E6D1F87B1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39996"/>
          <a:stretch/>
        </p:blipFill>
        <p:spPr>
          <a:xfrm>
            <a:off x="3200401" y="1274252"/>
            <a:ext cx="5955997" cy="5583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75651"/>
      </p:ext>
    </p:extLst>
  </p:cSld>
  <p:clrMapOvr>
    <a:masterClrMapping/>
  </p:clrMapOvr>
  <p:transition spd="slow"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A9B430A-A27E-20A1-3520-D4DFA59B35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2189494"/>
            <a:ext cx="8572500" cy="4278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229600" algn="r"/>
              </a:tabLst>
            </a:pPr>
            <a:r>
              <a:rPr lang="en-US" sz="3400" dirty="0">
                <a:latin typeface="+mn-lt"/>
              </a:rPr>
              <a:t>Then Jesus told them plainly, </a:t>
            </a:r>
            <a:r>
              <a:rPr lang="en-US" sz="3400" dirty="0">
                <a:solidFill>
                  <a:srgbClr val="3E0000"/>
                </a:solidFill>
                <a:latin typeface="+mn-lt"/>
              </a:rPr>
              <a:t>“Lazarus has died, </a:t>
            </a:r>
            <a:r>
              <a:rPr lang="en-US" sz="3400" baseline="30000" dirty="0">
                <a:solidFill>
                  <a:srgbClr val="3E0000"/>
                </a:solidFill>
                <a:latin typeface="+mn-lt"/>
              </a:rPr>
              <a:t>15 </a:t>
            </a:r>
            <a:r>
              <a:rPr lang="en-US" sz="3400" dirty="0">
                <a:solidFill>
                  <a:srgbClr val="3E0000"/>
                </a:solidFill>
                <a:latin typeface="+mn-lt"/>
              </a:rPr>
              <a:t>and for your sake I am glad that I was not there, so that you may believe. But let us go to him.”</a:t>
            </a:r>
            <a:r>
              <a:rPr lang="en-US" sz="3400" dirty="0">
                <a:solidFill>
                  <a:srgbClr val="003300"/>
                </a:solidFill>
                <a:latin typeface="+mn-lt"/>
              </a:rPr>
              <a:t> </a:t>
            </a:r>
            <a:r>
              <a:rPr lang="en-US" sz="3400" baseline="30000" dirty="0">
                <a:latin typeface="+mn-lt"/>
              </a:rPr>
              <a:t>16 </a:t>
            </a:r>
            <a:r>
              <a:rPr lang="en-US" sz="3400" dirty="0">
                <a:latin typeface="+mn-lt"/>
              </a:rPr>
              <a:t>So Thomas, called the Twin, said to his fellow disciples, </a:t>
            </a:r>
            <a:r>
              <a:rPr lang="en-US" sz="3400" b="1" dirty="0">
                <a:solidFill>
                  <a:srgbClr val="003300"/>
                </a:solidFill>
                <a:latin typeface="+mn-lt"/>
              </a:rPr>
              <a:t>“Let us also go, that we may die with him.”</a:t>
            </a:r>
            <a:r>
              <a:rPr lang="en-US" sz="3400" dirty="0">
                <a:solidFill>
                  <a:srgbClr val="003300"/>
                </a:solidFill>
                <a:latin typeface="+mn-lt"/>
              </a:rPr>
              <a:t>  </a:t>
            </a:r>
            <a:r>
              <a:rPr lang="en-US" sz="3400" baseline="30000" dirty="0">
                <a:latin typeface="+mn-lt"/>
              </a:rPr>
              <a:t>17 </a:t>
            </a:r>
            <a:r>
              <a:rPr lang="en-US" sz="3400" dirty="0">
                <a:latin typeface="+mn-lt"/>
              </a:rPr>
              <a:t>Now when Jesus came, he found that Lazarus had already been in the tomb four days.</a:t>
            </a:r>
            <a:r>
              <a:rPr lang="en-US" sz="3400" dirty="0">
                <a:solidFill>
                  <a:srgbClr val="003300"/>
                </a:solidFill>
                <a:latin typeface="+mn-lt"/>
              </a:rPr>
              <a:t>	</a:t>
            </a:r>
            <a:r>
              <a:rPr lang="en-US" sz="2800" b="1" dirty="0">
                <a:solidFill>
                  <a:prstClr val="black"/>
                </a:solidFill>
                <a:latin typeface="Calibri" panose="020F0502020204030204"/>
              </a:rPr>
              <a:t>Jn 11:14-17</a:t>
            </a:r>
            <a:endParaRPr lang="en-US" sz="2800" dirty="0"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A7953E-370E-D20D-ED99-8C1190C15D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834" y="184741"/>
            <a:ext cx="85725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tabLst>
                <a:tab pos="8229600" algn="r"/>
              </a:tabLst>
            </a:pPr>
            <a:r>
              <a:rPr lang="en-US" sz="6000" b="1" dirty="0">
                <a:solidFill>
                  <a:srgbClr val="003300"/>
                </a:solidFill>
                <a:latin typeface="+mn-lt"/>
              </a:rPr>
              <a:t>Thomas was willing to die with Jesus</a:t>
            </a:r>
            <a:endParaRPr lang="en-US" sz="60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66741319"/>
      </p:ext>
    </p:extLst>
  </p:cSld>
  <p:clrMapOvr>
    <a:masterClrMapping/>
  </p:clrMapOvr>
  <p:transition spd="slow"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A9B430A-A27E-20A1-3520-D4DFA59B35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2129548"/>
            <a:ext cx="8572500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229600" algn="r"/>
              </a:tabLst>
            </a:pPr>
            <a:r>
              <a:rPr lang="en-US" sz="3600" dirty="0">
                <a:latin typeface="+mn-lt"/>
              </a:rPr>
              <a:t>Thomas said to him, </a:t>
            </a:r>
            <a:r>
              <a:rPr lang="en-US" sz="3600" b="1" dirty="0">
                <a:solidFill>
                  <a:srgbClr val="003300"/>
                </a:solidFill>
                <a:latin typeface="+mn-lt"/>
              </a:rPr>
              <a:t>“Lord, we do not know where you are going. How can we know the way?”</a:t>
            </a:r>
            <a:r>
              <a:rPr lang="en-US" sz="3600" dirty="0">
                <a:latin typeface="+mn-lt"/>
              </a:rPr>
              <a:t> </a:t>
            </a:r>
            <a:r>
              <a:rPr lang="en-US" sz="3600" baseline="30000" dirty="0">
                <a:latin typeface="+mn-lt"/>
              </a:rPr>
              <a:t>6 </a:t>
            </a:r>
            <a:r>
              <a:rPr lang="en-US" sz="3600" dirty="0">
                <a:latin typeface="+mn-lt"/>
              </a:rPr>
              <a:t>Jesus said to him, </a:t>
            </a:r>
            <a:r>
              <a:rPr lang="en-US" sz="3600" b="1" dirty="0">
                <a:solidFill>
                  <a:srgbClr val="3E0000"/>
                </a:solidFill>
                <a:latin typeface="+mn-lt"/>
              </a:rPr>
              <a:t>“I am the way, and the truth, and the life. No one comes to the Father except through me. </a:t>
            </a:r>
            <a:r>
              <a:rPr lang="en-US" sz="3600" b="1" baseline="30000" dirty="0">
                <a:solidFill>
                  <a:srgbClr val="3E0000"/>
                </a:solidFill>
                <a:latin typeface="+mn-lt"/>
              </a:rPr>
              <a:t>7 </a:t>
            </a:r>
            <a:r>
              <a:rPr lang="en-US" sz="3600" b="1" dirty="0">
                <a:solidFill>
                  <a:srgbClr val="3E0000"/>
                </a:solidFill>
                <a:latin typeface="+mn-lt"/>
              </a:rPr>
              <a:t>If you had known me, you would have known my Father also. From now on you do know him and have seen him.”</a:t>
            </a:r>
            <a:r>
              <a:rPr lang="en-US" sz="3400" dirty="0">
                <a:latin typeface="+mn-lt"/>
              </a:rPr>
              <a:t>	</a:t>
            </a:r>
            <a:r>
              <a:rPr lang="en-US" sz="2800" b="1" dirty="0">
                <a:solidFill>
                  <a:prstClr val="black"/>
                </a:solidFill>
                <a:latin typeface="Calibri" panose="020F0502020204030204"/>
              </a:rPr>
              <a:t>Jn 14:5-7</a:t>
            </a:r>
            <a:endParaRPr lang="en-US" sz="2800" dirty="0"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A7953E-370E-D20D-ED99-8C1190C15D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834" y="184741"/>
            <a:ext cx="85725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tabLst>
                <a:tab pos="8229600" algn="r"/>
              </a:tabLst>
            </a:pPr>
            <a:r>
              <a:rPr lang="en-US" sz="6000" b="1" dirty="0">
                <a:solidFill>
                  <a:srgbClr val="003300"/>
                </a:solidFill>
                <a:latin typeface="+mn-lt"/>
              </a:rPr>
              <a:t>Thomas was Willing to go wherever Jesus went</a:t>
            </a:r>
            <a:endParaRPr lang="en-US" sz="60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46653762"/>
      </p:ext>
    </p:extLst>
  </p:cSld>
  <p:clrMapOvr>
    <a:masterClrMapping/>
  </p:clrMapOvr>
  <p:transition spd="slow"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A9B430A-A27E-20A1-3520-D4DFA59B35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1905000"/>
            <a:ext cx="8572500" cy="4678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229600" algn="r"/>
              </a:tabLst>
            </a:pPr>
            <a:r>
              <a:rPr lang="en-US" sz="3600" dirty="0">
                <a:solidFill>
                  <a:srgbClr val="003300"/>
                </a:solidFill>
                <a:latin typeface="+mn-lt"/>
              </a:rPr>
              <a:t>Now Thomas, one of the twelve, called the Twin, was not with them when Jesus came.</a:t>
            </a:r>
          </a:p>
          <a:p>
            <a:pPr>
              <a:tabLst>
                <a:tab pos="8229600" algn="r"/>
              </a:tabLst>
            </a:pPr>
            <a:r>
              <a:rPr lang="en-US" sz="3600" baseline="30000" dirty="0">
                <a:solidFill>
                  <a:srgbClr val="003300"/>
                </a:solidFill>
                <a:latin typeface="+mn-lt"/>
              </a:rPr>
              <a:t>25 </a:t>
            </a:r>
            <a:r>
              <a:rPr lang="en-US" sz="3600" dirty="0">
                <a:solidFill>
                  <a:srgbClr val="003300"/>
                </a:solidFill>
                <a:latin typeface="+mn-lt"/>
              </a:rPr>
              <a:t>So the other disciples told him, </a:t>
            </a:r>
            <a:r>
              <a:rPr lang="en-US" sz="3600" b="1" dirty="0">
                <a:solidFill>
                  <a:srgbClr val="003300"/>
                </a:solidFill>
                <a:latin typeface="+mn-lt"/>
              </a:rPr>
              <a:t>“We have seen the Lord.”</a:t>
            </a:r>
            <a:r>
              <a:rPr lang="en-US" sz="3600" dirty="0">
                <a:solidFill>
                  <a:srgbClr val="003300"/>
                </a:solidFill>
                <a:latin typeface="+mn-lt"/>
              </a:rPr>
              <a:t> But he said to them, </a:t>
            </a:r>
            <a:r>
              <a:rPr lang="en-US" sz="3600" b="1" dirty="0">
                <a:solidFill>
                  <a:srgbClr val="003300"/>
                </a:solidFill>
                <a:latin typeface="+mn-lt"/>
              </a:rPr>
              <a:t>“Unless I see in his hands the mark of the nails, and place my finger into the mark of the nails, and place my hand into his side, I will never believe.”</a:t>
            </a:r>
            <a:r>
              <a:rPr lang="en-US" sz="3600" dirty="0">
                <a:solidFill>
                  <a:srgbClr val="003300"/>
                </a:solidFill>
                <a:latin typeface="+mn-lt"/>
              </a:rPr>
              <a:t>	</a:t>
            </a:r>
            <a:r>
              <a:rPr lang="en-US" sz="2800" b="1" dirty="0">
                <a:solidFill>
                  <a:prstClr val="black"/>
                </a:solidFill>
                <a:latin typeface="Calibri" panose="020F0502020204030204"/>
              </a:rPr>
              <a:t>Jn 20:24-25</a:t>
            </a:r>
            <a:endParaRPr lang="en-US" sz="2800" dirty="0"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A7953E-370E-D20D-ED99-8C1190C15D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834" y="184741"/>
            <a:ext cx="85725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tabLst>
                <a:tab pos="8229600" algn="r"/>
              </a:tabLst>
            </a:pPr>
            <a:r>
              <a:rPr lang="en-US" sz="6000" b="1" dirty="0">
                <a:solidFill>
                  <a:srgbClr val="003300"/>
                </a:solidFill>
                <a:latin typeface="+mn-lt"/>
              </a:rPr>
              <a:t>Thomas missed out</a:t>
            </a:r>
            <a:endParaRPr lang="en-US" sz="60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07539300"/>
      </p:ext>
    </p:extLst>
  </p:cSld>
  <p:clrMapOvr>
    <a:masterClrMapping/>
  </p:clrMapOvr>
  <p:transition spd="slow"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45E5B-E4C8-39A1-D841-9F8C30260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6F72D81-042F-0E36-35A1-986FC6C881FA}"/>
              </a:ext>
            </a:extLst>
          </p:cNvPr>
          <p:cNvSpPr txBox="1"/>
          <p:nvPr/>
        </p:nvSpPr>
        <p:spPr>
          <a:xfrm>
            <a:off x="228600" y="363189"/>
            <a:ext cx="86868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Thomas was</a:t>
            </a: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likely feeling:</a:t>
            </a:r>
            <a:endParaRPr lang="en-US" sz="6000" b="1" kern="1400" dirty="0"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  <p:sp>
        <p:nvSpPr>
          <p:cNvPr id="8" name="Explosion: 8 Points 7">
            <a:extLst>
              <a:ext uri="{FF2B5EF4-FFF2-40B4-BE49-F238E27FC236}">
                <a16:creationId xmlns:a16="http://schemas.microsoft.com/office/drawing/2014/main" id="{E9D997B6-6350-F311-E5FE-BD7877FE6453}"/>
              </a:ext>
            </a:extLst>
          </p:cNvPr>
          <p:cNvSpPr/>
          <p:nvPr/>
        </p:nvSpPr>
        <p:spPr>
          <a:xfrm>
            <a:off x="2133600" y="152400"/>
            <a:ext cx="333849" cy="750442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01A255-E064-AA9C-3532-B33BA82E1C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793" y="2586049"/>
            <a:ext cx="8686800" cy="390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09182" marR="38100" indent="0" algn="l">
              <a:spcBef>
                <a:spcPts val="0"/>
              </a:spcBef>
              <a:spcAft>
                <a:spcPts val="0"/>
              </a:spcAft>
              <a:tabLst>
                <a:tab pos="7780338" algn="r"/>
              </a:tabLst>
            </a:pPr>
            <a:r>
              <a:rPr lang="en-US" sz="6000" i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Hurt	</a:t>
            </a:r>
          </a:p>
          <a:p>
            <a:pPr marL="109182" marR="38100" indent="0" algn="l">
              <a:spcBef>
                <a:spcPts val="0"/>
              </a:spcBef>
              <a:spcAft>
                <a:spcPts val="0"/>
              </a:spcAft>
              <a:tabLst>
                <a:tab pos="7780338" algn="r"/>
              </a:tabLst>
            </a:pPr>
            <a:r>
              <a:rPr lang="en-US" sz="60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	</a:t>
            </a:r>
            <a:r>
              <a:rPr lang="en-US" sz="6000" i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Ignored</a:t>
            </a:r>
          </a:p>
          <a:p>
            <a:pPr marL="109182" marR="38100" indent="0" algn="l">
              <a:spcBef>
                <a:spcPts val="0"/>
              </a:spcBef>
              <a:spcAft>
                <a:spcPts val="0"/>
              </a:spcAft>
              <a:tabLst>
                <a:tab pos="7780338" algn="r"/>
              </a:tabLst>
            </a:pPr>
            <a:endParaRPr lang="en-US" sz="800" i="1" kern="1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09182" marR="38100" indent="0" algn="l">
              <a:spcBef>
                <a:spcPts val="0"/>
              </a:spcBef>
              <a:spcAft>
                <a:spcPts val="0"/>
              </a:spcAft>
              <a:tabLst>
                <a:tab pos="7780338" algn="r"/>
              </a:tabLst>
            </a:pPr>
            <a:r>
              <a:rPr lang="en-US" sz="6000" i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Hopeful</a:t>
            </a:r>
          </a:p>
          <a:p>
            <a:pPr marL="109182" marR="38100" indent="0" algn="l">
              <a:spcBef>
                <a:spcPts val="0"/>
              </a:spcBef>
              <a:spcAft>
                <a:spcPts val="0"/>
              </a:spcAft>
              <a:tabLst>
                <a:tab pos="7780338" algn="r"/>
              </a:tabLst>
            </a:pPr>
            <a:r>
              <a:rPr lang="en-US" sz="6000" i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	Peaceful</a:t>
            </a:r>
            <a:endParaRPr lang="en-US" sz="6000" i="1" kern="140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312174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45E5B-E4C8-39A1-D841-9F8C30260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6F72D81-042F-0E36-35A1-986FC6C881FA}"/>
              </a:ext>
            </a:extLst>
          </p:cNvPr>
          <p:cNvSpPr txBox="1"/>
          <p:nvPr/>
        </p:nvSpPr>
        <p:spPr>
          <a:xfrm>
            <a:off x="228600" y="363189"/>
            <a:ext cx="86868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Thomas was</a:t>
            </a:r>
          </a:p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likely feeling:</a:t>
            </a:r>
            <a:endParaRPr lang="en-US" sz="6000" b="1" kern="1400" dirty="0"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  <p:sp>
        <p:nvSpPr>
          <p:cNvPr id="8" name="Explosion: 8 Points 7">
            <a:extLst>
              <a:ext uri="{FF2B5EF4-FFF2-40B4-BE49-F238E27FC236}">
                <a16:creationId xmlns:a16="http://schemas.microsoft.com/office/drawing/2014/main" id="{E9D997B6-6350-F311-E5FE-BD7877FE6453}"/>
              </a:ext>
            </a:extLst>
          </p:cNvPr>
          <p:cNvSpPr/>
          <p:nvPr/>
        </p:nvSpPr>
        <p:spPr>
          <a:xfrm>
            <a:off x="2133600" y="152400"/>
            <a:ext cx="333849" cy="750442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01A255-E064-AA9C-3532-B33BA82E1C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793" y="2586049"/>
            <a:ext cx="8686800" cy="390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09182" marR="38100" indent="0" algn="l">
              <a:spcBef>
                <a:spcPts val="0"/>
              </a:spcBef>
              <a:spcAft>
                <a:spcPts val="0"/>
              </a:spcAft>
              <a:tabLst>
                <a:tab pos="7780338" algn="r"/>
              </a:tabLst>
            </a:pPr>
            <a:r>
              <a:rPr lang="en-US" sz="6000" i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Hurt	</a:t>
            </a:r>
          </a:p>
          <a:p>
            <a:pPr marL="109182" marR="38100" indent="0" algn="l">
              <a:spcBef>
                <a:spcPts val="0"/>
              </a:spcBef>
              <a:spcAft>
                <a:spcPts val="0"/>
              </a:spcAft>
              <a:tabLst>
                <a:tab pos="7780338" algn="r"/>
              </a:tabLst>
            </a:pPr>
            <a:r>
              <a:rPr lang="en-US" sz="60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	</a:t>
            </a:r>
            <a:r>
              <a:rPr lang="en-US" sz="6000" i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Ignored</a:t>
            </a:r>
          </a:p>
          <a:p>
            <a:pPr marL="109182" marR="38100" indent="0" algn="l">
              <a:spcBef>
                <a:spcPts val="0"/>
              </a:spcBef>
              <a:spcAft>
                <a:spcPts val="0"/>
              </a:spcAft>
              <a:tabLst>
                <a:tab pos="7780338" algn="r"/>
              </a:tabLst>
            </a:pPr>
            <a:endParaRPr lang="en-US" sz="800" i="1" kern="1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09182" marR="38100" indent="0" algn="l">
              <a:spcBef>
                <a:spcPts val="0"/>
              </a:spcBef>
              <a:spcAft>
                <a:spcPts val="0"/>
              </a:spcAft>
              <a:tabLst>
                <a:tab pos="7780338" algn="r"/>
              </a:tabLst>
            </a:pPr>
            <a:r>
              <a:rPr lang="en-US" sz="6000" i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Hopeful</a:t>
            </a:r>
          </a:p>
          <a:p>
            <a:pPr marL="109182" marR="38100" indent="0" algn="l">
              <a:spcBef>
                <a:spcPts val="0"/>
              </a:spcBef>
              <a:spcAft>
                <a:spcPts val="0"/>
              </a:spcAft>
              <a:tabLst>
                <a:tab pos="7780338" algn="r"/>
              </a:tabLst>
            </a:pPr>
            <a:r>
              <a:rPr lang="en-US" sz="6000" i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	Peaceful</a:t>
            </a:r>
            <a:endParaRPr lang="en-US" sz="6000" i="1" kern="140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305C7784-A087-7658-2140-C2C72139B5C1}"/>
              </a:ext>
            </a:extLst>
          </p:cNvPr>
          <p:cNvSpPr/>
          <p:nvPr/>
        </p:nvSpPr>
        <p:spPr>
          <a:xfrm>
            <a:off x="5352011" y="3473630"/>
            <a:ext cx="3352800" cy="1066800"/>
          </a:xfrm>
          <a:prstGeom prst="ellipse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9FDF5AC-3ACA-2556-DCEF-3D0A0632DFAE}"/>
              </a:ext>
            </a:extLst>
          </p:cNvPr>
          <p:cNvSpPr/>
          <p:nvPr/>
        </p:nvSpPr>
        <p:spPr>
          <a:xfrm>
            <a:off x="228600" y="2586049"/>
            <a:ext cx="2057400" cy="1066800"/>
          </a:xfrm>
          <a:prstGeom prst="ellipse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3907721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45E5B-E4C8-39A1-D841-9F8C30260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7405D7EE-C1D3-43B6-FE71-D33C7B0BEFD1}"/>
              </a:ext>
            </a:extLst>
          </p:cNvPr>
          <p:cNvSpPr txBox="1"/>
          <p:nvPr/>
        </p:nvSpPr>
        <p:spPr>
          <a:xfrm>
            <a:off x="228600" y="533400"/>
            <a:ext cx="8686800" cy="55707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180388" algn="r"/>
              </a:tabLst>
              <a:defRPr/>
            </a:pPr>
            <a:r>
              <a:rPr lang="en-US" sz="3600" kern="1400" dirty="0"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Eight days later, his disciples were inside again, and Thomas was with them. Although the doors were locked, Jesus came and stood among them and said, </a:t>
            </a:r>
            <a:r>
              <a:rPr lang="en-US" sz="3600" b="1" kern="1400" dirty="0">
                <a:solidFill>
                  <a:srgbClr val="3E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“Peace be with you.” </a:t>
            </a:r>
            <a:r>
              <a:rPr lang="en-US" sz="3600" kern="1400" baseline="30000" dirty="0"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27 </a:t>
            </a:r>
            <a:r>
              <a:rPr lang="en-US" sz="3600" kern="1400" dirty="0"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Then he said to Thomas, </a:t>
            </a:r>
            <a:r>
              <a:rPr lang="en-US" sz="3600" b="1" kern="1400" dirty="0">
                <a:solidFill>
                  <a:srgbClr val="3E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“Put your finger here, and see my hands; and put out your hand, and place it in my side. Do not disbelieve, but believe.”  </a:t>
            </a:r>
            <a:r>
              <a:rPr lang="en-US" sz="3600" kern="1400" baseline="30000" dirty="0"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28 </a:t>
            </a:r>
            <a:r>
              <a:rPr lang="en-US" sz="3600" kern="1400" dirty="0"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Thomas answered him, </a:t>
            </a:r>
            <a:r>
              <a:rPr lang="en-US" sz="3600" b="1" kern="1400" dirty="0">
                <a:solidFill>
                  <a:srgbClr val="0033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“My Lord and my God!”</a:t>
            </a:r>
          </a:p>
          <a:p>
            <a:pPr marL="0" marR="38100" lvl="0" indent="0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180388" algn="r"/>
              </a:tabLst>
              <a:defRPr/>
            </a:pPr>
            <a:r>
              <a:rPr lang="en-US" sz="3200" kern="1400" dirty="0"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	</a:t>
            </a:r>
            <a:r>
              <a:rPr lang="en-US" sz="2800" b="1" kern="1400" dirty="0"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Jn 20:26-28</a:t>
            </a:r>
            <a:endParaRPr kumimoji="0" lang="en-US" sz="2800" b="1" i="0" u="none" strike="noStrike" kern="14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2782111"/>
      </p:ext>
    </p:extLst>
  </p:cSld>
  <p:clrMapOvr>
    <a:masterClrMapping/>
  </p:clrMapOvr>
  <p:transition spd="slow">
    <p:rand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45E5B-E4C8-39A1-D841-9F8C30260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6F72D81-042F-0E36-35A1-986FC6C881FA}"/>
              </a:ext>
            </a:extLst>
          </p:cNvPr>
          <p:cNvSpPr txBox="1"/>
          <p:nvPr/>
        </p:nvSpPr>
        <p:spPr>
          <a:xfrm>
            <a:off x="228600" y="306354"/>
            <a:ext cx="868680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kern="1400" dirty="0"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Jesus addressed Thomas’ </a:t>
            </a:r>
            <a:r>
              <a:rPr lang="en-US" sz="5400" b="1" u="sng" kern="1400" dirty="0"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feelings</a:t>
            </a:r>
            <a:r>
              <a:rPr lang="en-US" sz="5400" b="1" kern="1400" dirty="0"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 to reveal the </a:t>
            </a:r>
            <a:r>
              <a:rPr lang="en-US" sz="5400" b="1" u="sng" kern="1400" dirty="0"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peace</a:t>
            </a:r>
            <a:r>
              <a:rPr lang="en-US" sz="5400" b="1" kern="1400" dirty="0"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 that only He could bring.</a:t>
            </a:r>
            <a:endParaRPr kumimoji="0" lang="en-US" sz="5400" b="1" i="0" u="none" strike="noStrike" kern="14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" name="Explosion: 8 Points 7">
            <a:extLst>
              <a:ext uri="{FF2B5EF4-FFF2-40B4-BE49-F238E27FC236}">
                <a16:creationId xmlns:a16="http://schemas.microsoft.com/office/drawing/2014/main" id="{E9D997B6-6350-F311-E5FE-BD7877FE6453}"/>
              </a:ext>
            </a:extLst>
          </p:cNvPr>
          <p:cNvSpPr/>
          <p:nvPr/>
        </p:nvSpPr>
        <p:spPr>
          <a:xfrm>
            <a:off x="228600" y="0"/>
            <a:ext cx="333849" cy="750442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05D7EE-C1D3-43B6-FE71-D33C7B0BEFD1}"/>
              </a:ext>
            </a:extLst>
          </p:cNvPr>
          <p:cNvSpPr txBox="1"/>
          <p:nvPr/>
        </p:nvSpPr>
        <p:spPr>
          <a:xfrm>
            <a:off x="228600" y="3012216"/>
            <a:ext cx="868680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180388" algn="r"/>
              </a:tabLst>
              <a:defRPr/>
            </a:pPr>
            <a:r>
              <a:rPr lang="en-US" sz="3200" kern="1400" dirty="0"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Eight days later, his disciples were inside again, and Thomas was with them. Although the doors were locked, Jesus came and stood among them and said, </a:t>
            </a:r>
            <a:r>
              <a:rPr lang="en-US" sz="3200" b="1" kern="1400" dirty="0">
                <a:solidFill>
                  <a:srgbClr val="3E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“Peace be with you.” </a:t>
            </a:r>
            <a:r>
              <a:rPr lang="en-US" sz="3200" kern="1400" baseline="30000" dirty="0"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27 </a:t>
            </a:r>
            <a:r>
              <a:rPr lang="en-US" sz="3200" kern="1400" dirty="0"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Then he said to Thomas, </a:t>
            </a:r>
            <a:r>
              <a:rPr lang="en-US" sz="3200" b="1" kern="1400" dirty="0">
                <a:solidFill>
                  <a:srgbClr val="3E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“Put your finger here, and see my hands; and put out your hand, and place it in my side. Do not disbelieve, but believe.”</a:t>
            </a:r>
            <a:r>
              <a:rPr lang="en-US" sz="3200" kern="1400" dirty="0"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	</a:t>
            </a:r>
            <a:r>
              <a:rPr lang="en-US" sz="2800" b="1" kern="1400" dirty="0"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Jn 20:26-27</a:t>
            </a:r>
            <a:endParaRPr kumimoji="0" lang="en-US" sz="2800" b="1" i="0" u="none" strike="noStrike" kern="14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5030941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A9B430A-A27E-20A1-3520-D4DFA59B35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612844"/>
            <a:ext cx="8572500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229600" algn="r"/>
              </a:tabLst>
            </a:pPr>
            <a:r>
              <a:rPr lang="en-US" sz="3600" dirty="0">
                <a:solidFill>
                  <a:srgbClr val="001236"/>
                </a:solidFill>
                <a:latin typeface="+mn-lt"/>
              </a:rPr>
              <a:t>Jesus said to him, </a:t>
            </a:r>
            <a:r>
              <a:rPr lang="en-US" sz="3600" b="1" dirty="0">
                <a:solidFill>
                  <a:srgbClr val="3E0000"/>
                </a:solidFill>
                <a:latin typeface="+mn-lt"/>
              </a:rPr>
              <a:t>“Have you believed because you have seen me? Blessed are those who have not seen and yet have believed.”</a:t>
            </a:r>
            <a:r>
              <a:rPr lang="en-US" sz="3600" dirty="0">
                <a:solidFill>
                  <a:srgbClr val="001236"/>
                </a:solidFill>
                <a:latin typeface="+mn-lt"/>
              </a:rPr>
              <a:t>  </a:t>
            </a:r>
            <a:r>
              <a:rPr lang="en-US" sz="3600" baseline="30000" dirty="0">
                <a:solidFill>
                  <a:srgbClr val="001236"/>
                </a:solidFill>
                <a:latin typeface="+mn-lt"/>
              </a:rPr>
              <a:t>30 </a:t>
            </a:r>
            <a:r>
              <a:rPr lang="en-US" sz="3600" dirty="0">
                <a:solidFill>
                  <a:srgbClr val="001236"/>
                </a:solidFill>
                <a:latin typeface="+mn-lt"/>
              </a:rPr>
              <a:t>Now Jesus did many other signs in the presence of the disciples, which are not written in this book; </a:t>
            </a:r>
            <a:r>
              <a:rPr lang="en-US" sz="3600" baseline="30000" dirty="0">
                <a:solidFill>
                  <a:srgbClr val="001236"/>
                </a:solidFill>
                <a:latin typeface="+mn-lt"/>
              </a:rPr>
              <a:t>31 </a:t>
            </a:r>
            <a:r>
              <a:rPr lang="en-US" sz="3600" dirty="0">
                <a:solidFill>
                  <a:srgbClr val="001236"/>
                </a:solidFill>
                <a:latin typeface="+mn-lt"/>
              </a:rPr>
              <a:t>but these are written so that you may believe that Jesus is the Christ, the Son of God, and that by believing </a:t>
            </a:r>
            <a:r>
              <a:rPr lang="en-US" sz="3600" b="1" u="sng" dirty="0">
                <a:solidFill>
                  <a:srgbClr val="001236"/>
                </a:solidFill>
                <a:latin typeface="+mn-lt"/>
              </a:rPr>
              <a:t>you may have life in his name</a:t>
            </a:r>
            <a:r>
              <a:rPr lang="en-US" sz="3600" dirty="0">
                <a:solidFill>
                  <a:srgbClr val="001236"/>
                </a:solidFill>
                <a:latin typeface="+mn-lt"/>
              </a:rPr>
              <a:t>.</a:t>
            </a:r>
            <a:r>
              <a:rPr lang="en-US" sz="3400" dirty="0">
                <a:solidFill>
                  <a:srgbClr val="001236"/>
                </a:solidFill>
                <a:latin typeface="+mn-lt"/>
              </a:rPr>
              <a:t>	</a:t>
            </a:r>
            <a:endParaRPr lang="en-US" sz="2800" b="1" dirty="0">
              <a:solidFill>
                <a:srgbClr val="001236"/>
              </a:solidFill>
              <a:latin typeface="Calibri" panose="020F0502020204030204"/>
            </a:endParaRPr>
          </a:p>
          <a:p>
            <a:pPr>
              <a:tabLst>
                <a:tab pos="8229600" algn="r"/>
              </a:tabLst>
            </a:pPr>
            <a:r>
              <a:rPr lang="en-US" sz="2800" b="1" dirty="0">
                <a:solidFill>
                  <a:srgbClr val="001236"/>
                </a:solidFill>
                <a:latin typeface="Calibri" panose="020F0502020204030204"/>
              </a:rPr>
              <a:t>	Jn 20:29-31</a:t>
            </a:r>
            <a:endParaRPr lang="en-US" sz="2800" dirty="0">
              <a:solidFill>
                <a:srgbClr val="001236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5336267"/>
      </p:ext>
    </p:extLst>
  </p:cSld>
  <p:clrMapOvr>
    <a:masterClrMapping/>
  </p:clrMapOvr>
  <p:transition spd="slow">
    <p:rand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45E5B-E4C8-39A1-D841-9F8C30260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6F72D81-042F-0E36-35A1-986FC6C881FA}"/>
              </a:ext>
            </a:extLst>
          </p:cNvPr>
          <p:cNvSpPr txBox="1"/>
          <p:nvPr/>
        </p:nvSpPr>
        <p:spPr>
          <a:xfrm>
            <a:off x="34636" y="2424421"/>
            <a:ext cx="9144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1400" dirty="0"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My Lord and My God!</a:t>
            </a:r>
            <a:endParaRPr kumimoji="0" lang="en-US" sz="6000" b="1" i="0" u="none" strike="noStrike" kern="14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5268054"/>
      </p:ext>
    </p:extLst>
  </p:cSld>
  <p:clrMapOvr>
    <a:masterClrMapping/>
  </p:clrMapOvr>
  <p:transition spd="slow">
    <p:random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50800">
          <a:solidFill>
            <a:srgbClr val="80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50800">
          <a:solidFill>
            <a:srgbClr val="80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B3ABC4B0C0E2F4F9C93D121F68841AF" ma:contentTypeVersion="15" ma:contentTypeDescription="Create a new document." ma:contentTypeScope="" ma:versionID="660eab02cdbf12d5a8780f4ad08fa56d">
  <xsd:schema xmlns:xsd="http://www.w3.org/2001/XMLSchema" xmlns:xs="http://www.w3.org/2001/XMLSchema" xmlns:p="http://schemas.microsoft.com/office/2006/metadata/properties" xmlns:ns3="f5771b9e-bb9d-4790-b6f2-5cbeb0979a9c" xmlns:ns4="48df96e8-5bed-42fe-b42e-398ed42751d8" targetNamespace="http://schemas.microsoft.com/office/2006/metadata/properties" ma:root="true" ma:fieldsID="8bfb8719affc962a4dfa2686d9ff8b20" ns3:_="" ns4:_="">
    <xsd:import namespace="f5771b9e-bb9d-4790-b6f2-5cbeb0979a9c"/>
    <xsd:import namespace="48df96e8-5bed-42fe-b42e-398ed42751d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DateTaken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LengthInSecond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771b9e-bb9d-4790-b6f2-5cbeb0979a9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df96e8-5bed-42fe-b42e-398ed42751d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5771b9e-bb9d-4790-b6f2-5cbeb0979a9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124365D-1808-4399-869D-0C964D65E1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5771b9e-bb9d-4790-b6f2-5cbeb0979a9c"/>
    <ds:schemaRef ds:uri="48df96e8-5bed-42fe-b42e-398ed42751d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B3BB5EA-E7D6-4327-AB5E-28CFD66774E7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48df96e8-5bed-42fe-b42e-398ed42751d8"/>
    <ds:schemaRef ds:uri="http://purl.org/dc/terms/"/>
    <ds:schemaRef ds:uri="f5771b9e-bb9d-4790-b6f2-5cbeb0979a9c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2F51C44A-48FD-452A-B631-29826638C0D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14219</TotalTime>
  <Words>583</Words>
  <Application>Microsoft Office PowerPoint</Application>
  <PresentationFormat>On-screen Show (4:3)</PresentationFormat>
  <Paragraphs>36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Dale Rintelman</dc:creator>
  <cp:lastModifiedBy>Dale Rintelman</cp:lastModifiedBy>
  <cp:revision>766</cp:revision>
  <cp:lastPrinted>2022-10-02T13:03:38Z</cp:lastPrinted>
  <dcterms:created xsi:type="dcterms:W3CDTF">2020-07-19T11:17:55Z</dcterms:created>
  <dcterms:modified xsi:type="dcterms:W3CDTF">2024-04-21T10:36:37Z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0x010100FB3ABC4B0C0E2F4F9C93D121F68841AF</vt:lpwstr>
  </property>
</Properties>
</file>