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6"/>
  </p:notesMasterIdLst>
  <p:handoutMasterIdLst>
    <p:handoutMasterId r:id="rId17"/>
  </p:handoutMasterIdLst>
  <p:sldIdLst>
    <p:sldId id="7104" r:id="rId5"/>
    <p:sldId id="7751" r:id="rId6"/>
    <p:sldId id="7782" r:id="rId7"/>
    <p:sldId id="7813" r:id="rId8"/>
    <p:sldId id="7798" r:id="rId9"/>
    <p:sldId id="7817" r:id="rId10"/>
    <p:sldId id="7818" r:id="rId11"/>
    <p:sldId id="7823" r:id="rId12"/>
    <p:sldId id="7824" r:id="rId13"/>
    <p:sldId id="7826" r:id="rId14"/>
    <p:sldId id="7799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89803" autoAdjust="0"/>
  </p:normalViewPr>
  <p:slideViewPr>
    <p:cSldViewPr showGuides="1">
      <p:cViewPr>
        <p:scale>
          <a:sx n="50" d="100"/>
          <a:sy n="50" d="100"/>
        </p:scale>
        <p:origin x="1038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61926"/>
            <a:ext cx="2590800" cy="3578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13:1-9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6:59-7:10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2:41-53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12:46-50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Mk 3:19-4:1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2/18/24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A House Principle - Jesus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3" name="Picture 2" descr="A group of people playing baseball&#10;&#10;Description automatically generated">
            <a:extLst>
              <a:ext uri="{FF2B5EF4-FFF2-40B4-BE49-F238E27FC236}">
                <a16:creationId xmlns:a16="http://schemas.microsoft.com/office/drawing/2014/main" id="{00E1D427-5F31-A3DB-86D0-AA2294B43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r="21795"/>
          <a:stretch/>
        </p:blipFill>
        <p:spPr>
          <a:xfrm>
            <a:off x="3276602" y="1196103"/>
            <a:ext cx="5852160" cy="56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0402"/>
            <a:ext cx="86868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While he was still speaking to the people, behold, his mother and his brothers stood outside, asking to speak to him. </a:t>
            </a:r>
            <a:r>
              <a:rPr lang="en-US" sz="3600" baseline="30000" dirty="0">
                <a:latin typeface="+mn-lt"/>
              </a:rPr>
              <a:t>48 </a:t>
            </a:r>
            <a:r>
              <a:rPr lang="en-US" sz="3600" dirty="0">
                <a:latin typeface="+mn-lt"/>
              </a:rPr>
              <a:t>But he replied to the man who told him,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“Who is my mother, and who are my brothers?” </a:t>
            </a:r>
            <a:r>
              <a:rPr lang="en-US" sz="3600" baseline="30000" dirty="0">
                <a:solidFill>
                  <a:srgbClr val="FF0000"/>
                </a:solidFill>
                <a:latin typeface="+mn-lt"/>
              </a:rPr>
              <a:t>49 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And stretching out his hand toward his disciples, he said, “Here are my mother and my brothers! </a:t>
            </a:r>
            <a:r>
              <a:rPr lang="en-US" sz="3600" baseline="30000" dirty="0">
                <a:solidFill>
                  <a:srgbClr val="FF0000"/>
                </a:solidFill>
                <a:latin typeface="+mn-lt"/>
              </a:rPr>
              <a:t>50 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For whoever does the will of my Father in heaven is my brother and sister and mother.”</a:t>
            </a:r>
            <a:r>
              <a:rPr lang="en-US" sz="3600" dirty="0">
                <a:latin typeface="+mn-lt"/>
              </a:rPr>
              <a:t>  </a:t>
            </a:r>
            <a:r>
              <a:rPr lang="en-US" sz="3600" b="1" dirty="0">
                <a:latin typeface="+mn-lt"/>
              </a:rPr>
              <a:t>That same day Jesus went out of the house and sat beside the sea.</a:t>
            </a:r>
            <a:r>
              <a:rPr lang="en-US" sz="3600" dirty="0">
                <a:latin typeface="+mn-lt"/>
              </a:rPr>
              <a:t>	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tabLst>
                <a:tab pos="8229600" algn="r"/>
              </a:tabLst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12:46-13:1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0016587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0FB781-18B5-5BAF-3A39-3B2978605D4B}"/>
              </a:ext>
            </a:extLst>
          </p:cNvPr>
          <p:cNvSpPr txBox="1"/>
          <p:nvPr/>
        </p:nvSpPr>
        <p:spPr>
          <a:xfrm>
            <a:off x="0" y="674400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comes out of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house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endParaRPr lang="en-US" sz="1000" b="1" i="1" kern="1400" dirty="0">
              <a:ln>
                <a:noFill/>
              </a:ln>
              <a:solidFill>
                <a:srgbClr val="001236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Mt 13:1</a:t>
            </a:r>
            <a:endParaRPr lang="en-US" sz="32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B578B317-5FE5-8BE9-85E2-17483D26D657}"/>
              </a:ext>
            </a:extLst>
          </p:cNvPr>
          <p:cNvSpPr/>
          <p:nvPr/>
        </p:nvSpPr>
        <p:spPr>
          <a:xfrm>
            <a:off x="1295400" y="451962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3068C-18EA-776E-4AC9-60CD88167C36}"/>
              </a:ext>
            </a:extLst>
          </p:cNvPr>
          <p:cNvSpPr txBox="1"/>
          <p:nvPr/>
        </p:nvSpPr>
        <p:spPr>
          <a:xfrm>
            <a:off x="0" y="3413611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values </a:t>
            </a:r>
            <a:r>
              <a:rPr lang="en-US" sz="60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(uses)</a:t>
            </a:r>
            <a:endParaRPr lang="en-US" sz="6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house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talk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endParaRPr lang="en-US" sz="1000" b="1" i="1" kern="1400" dirty="0">
              <a:ln>
                <a:noFill/>
              </a:ln>
              <a:solidFill>
                <a:srgbClr val="001236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Mk 3:19-4:1… etc.</a:t>
            </a:r>
            <a:endParaRPr lang="en-US" sz="32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29F0452F-3A51-6E0E-7F2F-E99A98D4FD54}"/>
              </a:ext>
            </a:extLst>
          </p:cNvPr>
          <p:cNvSpPr/>
          <p:nvPr/>
        </p:nvSpPr>
        <p:spPr>
          <a:xfrm>
            <a:off x="1314450" y="322305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460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05B78-BE14-6CBD-8494-3184EBA4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051993-80D5-3E5C-870C-0D1B9A309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6000" b="1" dirty="0">
                <a:latin typeface="+mn-lt"/>
              </a:rPr>
              <a:t>What was Jesus’ impact on his “house?”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027FE-83D4-008F-D5CD-65BACCCB1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931735"/>
            <a:ext cx="86868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indent="-742950">
              <a:buAutoNum type="arabicPlain"/>
              <a:tabLst>
                <a:tab pos="465138" algn="l"/>
                <a:tab pos="8229600" algn="r"/>
              </a:tabLst>
            </a:pPr>
            <a:r>
              <a:rPr lang="en-US" sz="3600" b="1" dirty="0">
                <a:latin typeface="+mn-lt"/>
              </a:rPr>
              <a:t>Jesus in Jerusalem for Passover	</a:t>
            </a:r>
            <a:r>
              <a:rPr lang="en-US" sz="2400" b="1" dirty="0">
                <a:latin typeface="+mn-lt"/>
              </a:rPr>
              <a:t>Lk 2:41-53</a:t>
            </a:r>
          </a:p>
          <a:p>
            <a:pPr marL="742950" indent="-742950">
              <a:buAutoNum type="arabicPlain"/>
              <a:tabLst>
                <a:tab pos="465138" algn="l"/>
                <a:tab pos="8229600" algn="r"/>
              </a:tabLst>
            </a:pPr>
            <a:r>
              <a:rPr lang="en-US" sz="3600" b="1" dirty="0">
                <a:latin typeface="+mn-lt"/>
              </a:rPr>
              <a:t>Jesus in house in Capernaum	</a:t>
            </a:r>
            <a:r>
              <a:rPr lang="en-US" sz="2400" b="1" dirty="0">
                <a:latin typeface="+mn-lt"/>
              </a:rPr>
              <a:t>Mk 3:19-4:9</a:t>
            </a:r>
          </a:p>
          <a:p>
            <a:pPr marL="742950" indent="-742950">
              <a:buAutoNum type="arabicPlain"/>
              <a:tabLst>
                <a:tab pos="465138" algn="l"/>
                <a:tab pos="8229600" algn="r"/>
              </a:tabLst>
            </a:pPr>
            <a:r>
              <a:rPr lang="en-US" sz="3600" b="1" dirty="0">
                <a:latin typeface="+mn-lt"/>
              </a:rPr>
              <a:t>Jesus in house – Sūkkōt	</a:t>
            </a:r>
            <a:r>
              <a:rPr lang="en-US" sz="2800" b="1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Mk 3:19-4:9</a:t>
            </a:r>
          </a:p>
          <a:p>
            <a:pPr>
              <a:tabLst>
                <a:tab pos="465138" algn="l"/>
                <a:tab pos="8229600" algn="r"/>
              </a:tabLst>
            </a:pPr>
            <a:endParaRPr lang="en-US" sz="800" b="1" dirty="0">
              <a:latin typeface="+mn-lt"/>
            </a:endParaRPr>
          </a:p>
          <a:p>
            <a:pPr algn="ctr">
              <a:tabLst>
                <a:tab pos="465138" algn="l"/>
                <a:tab pos="8229600" algn="r"/>
              </a:tabLst>
            </a:pPr>
            <a:r>
              <a:rPr lang="en-US" sz="3200" b="1" dirty="0">
                <a:latin typeface="+mn-lt"/>
              </a:rPr>
              <a:t>Several General references to Capernaum</a:t>
            </a:r>
          </a:p>
          <a:p>
            <a:pPr marL="857250" indent="-857250">
              <a:tabLst>
                <a:tab pos="857250" algn="l"/>
                <a:tab pos="8229600" algn="r"/>
              </a:tabLst>
            </a:pPr>
            <a:r>
              <a:rPr lang="en-US" sz="3200" b="1" dirty="0">
                <a:latin typeface="+mn-lt"/>
              </a:rPr>
              <a:t>FYI:	</a:t>
            </a:r>
            <a:r>
              <a:rPr lang="en-US" sz="3200" dirty="0">
                <a:latin typeface="+mn-lt"/>
              </a:rPr>
              <a:t>Wedding in Cana – Jesus and his family 	return to Capernaum (taught in synagogue Jn 6:59)</a:t>
            </a:r>
          </a:p>
        </p:txBody>
      </p:sp>
    </p:spTree>
    <p:extLst>
      <p:ext uri="{BB962C8B-B14F-4D97-AF65-F5344CB8AC3E}">
        <p14:creationId xmlns:p14="http://schemas.microsoft.com/office/powerpoint/2010/main" val="1798740523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9734"/>
            <a:ext cx="86868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dirty="0">
                <a:latin typeface="+mn-lt"/>
              </a:rPr>
              <a:t>Now his parents went to Jerusalem every year at the Feast of the Passover. </a:t>
            </a:r>
            <a:r>
              <a:rPr lang="en-US" sz="3400" baseline="30000" dirty="0">
                <a:latin typeface="+mn-lt"/>
              </a:rPr>
              <a:t>42 </a:t>
            </a:r>
            <a:r>
              <a:rPr lang="en-US" sz="3400" dirty="0">
                <a:latin typeface="+mn-lt"/>
              </a:rPr>
              <a:t>And when he was 12 years old, they went up according to custom. </a:t>
            </a:r>
            <a:r>
              <a:rPr lang="en-US" sz="3400" baseline="30000" dirty="0">
                <a:latin typeface="+mn-lt"/>
              </a:rPr>
              <a:t>43 </a:t>
            </a:r>
            <a:r>
              <a:rPr lang="en-US" sz="3400" dirty="0">
                <a:latin typeface="+mn-lt"/>
              </a:rPr>
              <a:t>And when the feast was ended, as they were returning, the boy Jesus stayed behind in Jerusalem. His parents did not know it, </a:t>
            </a:r>
            <a:r>
              <a:rPr lang="en-US" sz="3400" baseline="30000" dirty="0">
                <a:latin typeface="+mn-lt"/>
              </a:rPr>
              <a:t>44 </a:t>
            </a:r>
            <a:r>
              <a:rPr lang="en-US" sz="3400" dirty="0">
                <a:latin typeface="+mn-lt"/>
              </a:rPr>
              <a:t>but supposing him to be in the group they went a day’s journey, but then they began to search for him among their relatives and acquaintances, </a:t>
            </a:r>
            <a:r>
              <a:rPr lang="en-US" sz="3400" baseline="30000" dirty="0">
                <a:latin typeface="+mn-lt"/>
              </a:rPr>
              <a:t>45 </a:t>
            </a:r>
            <a:r>
              <a:rPr lang="en-US" sz="3400" dirty="0">
                <a:latin typeface="+mn-lt"/>
              </a:rPr>
              <a:t>and when they did not find him, they returned to Jerusalem, searching for him. </a:t>
            </a:r>
            <a:r>
              <a:rPr lang="en-US" sz="36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Lk 2:41-45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826981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3719C-704A-ABEA-7770-79FE4C40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E96828-8782-BDDC-FE49-F6D3AD6BC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5122"/>
            <a:ext cx="8686800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dirty="0">
                <a:latin typeface="+mn-lt"/>
              </a:rPr>
              <a:t>After three days they found him in the temple, sitting among the teachers, listening to them and asking them questions. </a:t>
            </a:r>
            <a:r>
              <a:rPr lang="en-US" sz="3400" baseline="30000" dirty="0">
                <a:latin typeface="+mn-lt"/>
              </a:rPr>
              <a:t>47 </a:t>
            </a:r>
            <a:r>
              <a:rPr lang="en-US" sz="3400" dirty="0">
                <a:latin typeface="+mn-lt"/>
              </a:rPr>
              <a:t>And all who heard him were amazed at his understanding and his answers. </a:t>
            </a:r>
            <a:r>
              <a:rPr lang="en-US" sz="3400" baseline="30000" dirty="0">
                <a:latin typeface="+mn-lt"/>
              </a:rPr>
              <a:t>48 </a:t>
            </a:r>
            <a:r>
              <a:rPr lang="en-US" sz="3400" dirty="0">
                <a:latin typeface="+mn-lt"/>
              </a:rPr>
              <a:t>And when his parents saw him, they were astonished. And his mother said to him, “Son, why have you treated us so? Behold, your father and I have been searching for you in great distress.” </a:t>
            </a:r>
            <a:r>
              <a:rPr lang="en-US" sz="3400" baseline="30000" dirty="0">
                <a:latin typeface="+mn-lt"/>
              </a:rPr>
              <a:t>49 </a:t>
            </a:r>
            <a:r>
              <a:rPr lang="en-US" sz="3400" dirty="0">
                <a:latin typeface="+mn-lt"/>
              </a:rPr>
              <a:t>And he said to them, “Why were you looking for me? Did you not know that I must be in my Father’s house?”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2:46-49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0337990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93023-07C0-5717-1674-673E5890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75C88E-1F35-8507-9367-DE18ED998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0059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And they did not understand the saying that he spoke to them. </a:t>
            </a:r>
            <a:r>
              <a:rPr lang="en-US" sz="3600" baseline="30000" dirty="0">
                <a:latin typeface="+mn-lt"/>
              </a:rPr>
              <a:t>51 </a:t>
            </a:r>
            <a:r>
              <a:rPr lang="en-US" sz="3600" dirty="0">
                <a:latin typeface="+mn-lt"/>
              </a:rPr>
              <a:t>And he went down with them and came to Nazareth and was submissive to them. And his mother treasured up all these things in her heart.</a:t>
            </a: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Lk 2:50-51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591F23-2244-2990-2E70-FDF9271C1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14800"/>
            <a:ext cx="80772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465138" algn="l"/>
                <a:tab pos="8229600" algn="r"/>
              </a:tabLst>
            </a:pPr>
            <a:r>
              <a:rPr lang="en-US" sz="4400" b="1" dirty="0">
                <a:latin typeface="+mn-lt"/>
              </a:rPr>
              <a:t>Jesus fully expressed his relationship with his heavenly father in his house experience!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19AB2F-FF72-D565-1EFA-1DA6EA231095}"/>
              </a:ext>
            </a:extLst>
          </p:cNvPr>
          <p:cNvSpPr/>
          <p:nvPr/>
        </p:nvSpPr>
        <p:spPr>
          <a:xfrm>
            <a:off x="533400" y="3429000"/>
            <a:ext cx="838200" cy="8382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4B1736-8961-2601-53AA-7DAE627647C2}"/>
              </a:ext>
            </a:extLst>
          </p:cNvPr>
          <p:cNvSpPr txBox="1"/>
          <p:nvPr/>
        </p:nvSpPr>
        <p:spPr>
          <a:xfrm>
            <a:off x="667806" y="3386435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65250804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7B67B-F1DE-62DF-70A3-A5B5BE280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E07D55-1A42-3E78-EE00-F9F37E11B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0059"/>
            <a:ext cx="86868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Then he went home, and the crowd gathered again, so that they could not even eat.</a:t>
            </a:r>
          </a:p>
          <a:p>
            <a:pPr>
              <a:tabLst>
                <a:tab pos="8229600" algn="r"/>
              </a:tabLst>
            </a:pPr>
            <a:endParaRPr lang="en-US" sz="800" dirty="0">
              <a:latin typeface="+mn-lt"/>
            </a:endParaRP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That same day Jesus went out of the house and sat beside the sea.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Mk 3:20; Mt 13:1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(Mk 4:1)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E53A5-A042-10E3-8B79-817CCA21A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3283991"/>
            <a:ext cx="878205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465138" algn="l"/>
                <a:tab pos="8229600" algn="r"/>
              </a:tabLst>
            </a:pPr>
            <a:r>
              <a:rPr lang="en-US" sz="4400" b="1" dirty="0">
                <a:latin typeface="+mn-lt"/>
              </a:rPr>
              <a:t>Jesus retreated to “the house.”</a:t>
            </a:r>
          </a:p>
          <a:p>
            <a:pPr algn="ctr">
              <a:tabLst>
                <a:tab pos="465138" algn="l"/>
                <a:tab pos="8229600" algn="r"/>
              </a:tabLst>
            </a:pPr>
            <a:r>
              <a:rPr lang="en-US" sz="4400" b="1" dirty="0">
                <a:latin typeface="+mn-lt"/>
              </a:rPr>
              <a:t>This showed that he valued his relationship with his mother, brothers, and sisters.  He gave priority to their thoughts.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BC82B12-83A1-57F6-38FB-010650684340}"/>
              </a:ext>
            </a:extLst>
          </p:cNvPr>
          <p:cNvSpPr/>
          <p:nvPr/>
        </p:nvSpPr>
        <p:spPr>
          <a:xfrm>
            <a:off x="227544" y="2634059"/>
            <a:ext cx="838200" cy="8382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0A347F-95FF-5A79-30E8-0D7A758B1C88}"/>
              </a:ext>
            </a:extLst>
          </p:cNvPr>
          <p:cNvSpPr txBox="1"/>
          <p:nvPr/>
        </p:nvSpPr>
        <p:spPr>
          <a:xfrm>
            <a:off x="361950" y="2591494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7567475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28624-EA4F-2055-B464-C13FDB91A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C40593-AF4A-0993-DF66-54D7369A4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868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After this Jesus went about in Galilee. He would not go about in Judea, because the Jews were seeking to kill him. </a:t>
            </a:r>
            <a:r>
              <a:rPr lang="en-US" sz="3600" baseline="30000" dirty="0">
                <a:latin typeface="+mn-lt"/>
              </a:rPr>
              <a:t>2 </a:t>
            </a:r>
            <a:r>
              <a:rPr lang="en-US" sz="3600" dirty="0">
                <a:latin typeface="+mn-lt"/>
              </a:rPr>
              <a:t>Now the Jews’ Feast of Booths was at hand. </a:t>
            </a:r>
            <a:r>
              <a:rPr lang="en-US" sz="3600" baseline="30000" dirty="0">
                <a:latin typeface="+mn-lt"/>
              </a:rPr>
              <a:t>3 </a:t>
            </a:r>
            <a:r>
              <a:rPr lang="en-US" sz="3600" dirty="0">
                <a:latin typeface="+mn-lt"/>
              </a:rPr>
              <a:t>So his brothers said to him, “Leave here and go to Judea, that your disciples also may see the works you are doing. </a:t>
            </a:r>
            <a:r>
              <a:rPr lang="en-US" sz="3600" baseline="30000" dirty="0">
                <a:latin typeface="+mn-lt"/>
              </a:rPr>
              <a:t>4 </a:t>
            </a:r>
            <a:r>
              <a:rPr lang="en-US" sz="3600" dirty="0">
                <a:latin typeface="+mn-lt"/>
              </a:rPr>
              <a:t>For no one works in secret if he seeks to be known openly. If you do these things, show yourself to the world.” </a:t>
            </a:r>
            <a:r>
              <a:rPr lang="en-US" sz="3600" baseline="30000" dirty="0">
                <a:latin typeface="+mn-lt"/>
              </a:rPr>
              <a:t>5 </a:t>
            </a:r>
            <a:r>
              <a:rPr lang="en-US" sz="3600" dirty="0">
                <a:latin typeface="+mn-lt"/>
              </a:rPr>
              <a:t>For not even his brothers believed in him.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7:1-5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8323525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12224-1F00-B94A-A22D-48400E56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97479-74AA-653E-E47D-1C995D11C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0059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Jesus said to them, “My time has not yet come, but your time is always here… </a:t>
            </a:r>
            <a:r>
              <a:rPr lang="en-US" sz="3200" baseline="30000" dirty="0">
                <a:latin typeface="+mn-lt"/>
              </a:rPr>
              <a:t>8 </a:t>
            </a:r>
            <a:r>
              <a:rPr lang="en-US" sz="3200" dirty="0">
                <a:latin typeface="+mn-lt"/>
              </a:rPr>
              <a:t>You go up to the feast. I am not going up to this feast, for my time has not yet fully come.” </a:t>
            </a:r>
            <a:r>
              <a:rPr lang="en-US" sz="3200" baseline="30000" dirty="0">
                <a:latin typeface="+mn-lt"/>
              </a:rPr>
              <a:t>9 </a:t>
            </a:r>
            <a:r>
              <a:rPr lang="en-US" sz="3200" dirty="0">
                <a:latin typeface="+mn-lt"/>
              </a:rPr>
              <a:t>After saying this, he remained in Galilee.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Jn 7:6, 8-9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ACFBCE-B509-82FF-7077-0A384704D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3053159"/>
            <a:ext cx="855345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465138" algn="l"/>
                <a:tab pos="8229600" algn="r"/>
              </a:tabLst>
            </a:pPr>
            <a:r>
              <a:rPr lang="en-US" sz="4400" b="1" dirty="0">
                <a:latin typeface="+mn-lt"/>
              </a:rPr>
              <a:t>Jesus, in his house, revealed a discernment to be private and not public.  Jesus was probably the one who changed the family’s “Feast” practice </a:t>
            </a:r>
            <a:r>
              <a:rPr lang="en-US" sz="4000" dirty="0">
                <a:latin typeface="+mn-lt"/>
              </a:rPr>
              <a:t>(going to Jerusalem 3x/yr.)</a:t>
            </a:r>
            <a:r>
              <a:rPr lang="en-US" sz="4400" b="1" dirty="0">
                <a:latin typeface="+mn-lt"/>
              </a:rPr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D96C9C2-CAB6-5ADD-89AA-BB0D22B7BBE5}"/>
              </a:ext>
            </a:extLst>
          </p:cNvPr>
          <p:cNvSpPr/>
          <p:nvPr/>
        </p:nvSpPr>
        <p:spPr>
          <a:xfrm>
            <a:off x="227544" y="2634059"/>
            <a:ext cx="838200" cy="8382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6352F4-1682-F7D6-CEF0-38F7CB290A32}"/>
              </a:ext>
            </a:extLst>
          </p:cNvPr>
          <p:cNvSpPr txBox="1"/>
          <p:nvPr/>
        </p:nvSpPr>
        <p:spPr>
          <a:xfrm>
            <a:off x="361950" y="2591494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2219241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91">
            <a:extLst>
              <a:ext uri="{FF2B5EF4-FFF2-40B4-BE49-F238E27FC236}">
                <a16:creationId xmlns:a16="http://schemas.microsoft.com/office/drawing/2014/main" id="{5D5271EF-A7F7-7630-9EF6-DCE6D6A11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89" y="2000071"/>
            <a:ext cx="2169836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dirty="0">
                <a:solidFill>
                  <a:srgbClr val="002060"/>
                </a:solidFill>
                <a:latin typeface="+mn-lt"/>
              </a:rPr>
              <a:t>Mary:</a:t>
            </a:r>
          </a:p>
          <a:p>
            <a:pPr>
              <a:tabLst>
                <a:tab pos="8229600" algn="r"/>
              </a:tabLst>
            </a:pPr>
            <a:r>
              <a:rPr lang="en-US" sz="3600" b="1" dirty="0">
                <a:solidFill>
                  <a:srgbClr val="002060"/>
                </a:solidFill>
                <a:latin typeface="+mn-lt"/>
              </a:rPr>
              <a:t>Heart</a:t>
            </a:r>
          </a:p>
          <a:p>
            <a:pPr>
              <a:tabLst>
                <a:tab pos="8229600" algn="r"/>
              </a:tabLst>
            </a:pPr>
            <a:r>
              <a:rPr lang="en-US" sz="3600" b="1" dirty="0">
                <a:solidFill>
                  <a:srgbClr val="002060"/>
                </a:solidFill>
                <a:latin typeface="+mn-lt"/>
              </a:rPr>
              <a:t>Treasure</a:t>
            </a:r>
          </a:p>
          <a:p>
            <a:pPr>
              <a:tabLst>
                <a:tab pos="8229600" algn="r"/>
              </a:tabLst>
            </a:pPr>
            <a:r>
              <a:rPr lang="en-US" sz="2400" b="1" dirty="0">
                <a:latin typeface="+mn-lt"/>
              </a:rPr>
              <a:t>Lk 2:19 </a:t>
            </a:r>
          </a:p>
        </p:txBody>
      </p:sp>
      <p:pic>
        <p:nvPicPr>
          <p:cNvPr id="3" name="Picture 2" descr="A black stick figure with a stick figure&#10;&#10;Description automatically generated">
            <a:extLst>
              <a:ext uri="{FF2B5EF4-FFF2-40B4-BE49-F238E27FC236}">
                <a16:creationId xmlns:a16="http://schemas.microsoft.com/office/drawing/2014/main" id="{93758E75-7318-EA20-C4FC-0844EEDF9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08" y="1937641"/>
            <a:ext cx="745803" cy="1380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A6DB4D-EF7C-C2F0-59DE-6A57039A7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008" y="3506128"/>
            <a:ext cx="1447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4400" b="1" dirty="0">
                <a:latin typeface="+mn-lt"/>
              </a:rPr>
              <a:t>Jesus</a:t>
            </a:r>
          </a:p>
        </p:txBody>
      </p:sp>
      <p:pic>
        <p:nvPicPr>
          <p:cNvPr id="6" name="Picture 5" descr="A black and white drawing of a person&#10;&#10;Description automatically generated">
            <a:extLst>
              <a:ext uri="{FF2B5EF4-FFF2-40B4-BE49-F238E27FC236}">
                <a16:creationId xmlns:a16="http://schemas.microsoft.com/office/drawing/2014/main" id="{2B175F17-4126-6484-66D6-DD5F27D5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599"/>
            <a:ext cx="685800" cy="1289685"/>
          </a:xfrm>
          <a:prstGeom prst="rect">
            <a:avLst/>
          </a:prstGeom>
        </p:spPr>
      </p:pic>
      <p:pic>
        <p:nvPicPr>
          <p:cNvPr id="7" name="Picture 6" descr="A black stick figure with a stick figure&#10;&#10;Description automatically generated">
            <a:extLst>
              <a:ext uri="{FF2B5EF4-FFF2-40B4-BE49-F238E27FC236}">
                <a16:creationId xmlns:a16="http://schemas.microsoft.com/office/drawing/2014/main" id="{E345801A-C3E5-1A8D-785A-5116F98A5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598"/>
            <a:ext cx="741008" cy="1371600"/>
          </a:xfrm>
          <a:prstGeom prst="rect">
            <a:avLst/>
          </a:prstGeom>
        </p:spPr>
      </p:pic>
      <p:pic>
        <p:nvPicPr>
          <p:cNvPr id="10" name="Picture 9" descr="A black stick figure with a stick figure&#10;&#10;Description automatically generated">
            <a:extLst>
              <a:ext uri="{FF2B5EF4-FFF2-40B4-BE49-F238E27FC236}">
                <a16:creationId xmlns:a16="http://schemas.microsoft.com/office/drawing/2014/main" id="{1D64548C-4DA1-1280-7621-E62CC9B30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85798"/>
            <a:ext cx="741008" cy="1371600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964162A4-D15B-24C0-F3C3-F7B8199AD4E1}"/>
              </a:ext>
            </a:extLst>
          </p:cNvPr>
          <p:cNvSpPr/>
          <p:nvPr/>
        </p:nvSpPr>
        <p:spPr>
          <a:xfrm>
            <a:off x="1444589" y="532526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9E9B403-3F0C-01A6-3E3A-3EF3D9B0EE65}"/>
              </a:ext>
            </a:extLst>
          </p:cNvPr>
          <p:cNvCxnSpPr>
            <a:stCxn id="28" idx="4"/>
          </p:cNvCxnSpPr>
          <p:nvPr/>
        </p:nvCxnSpPr>
        <p:spPr>
          <a:xfrm>
            <a:off x="1596989" y="837328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0FA08EA-F9EA-A245-CF9B-20725EB23EB2}"/>
              </a:ext>
            </a:extLst>
          </p:cNvPr>
          <p:cNvCxnSpPr>
            <a:cxnSpLocks/>
          </p:cNvCxnSpPr>
          <p:nvPr/>
        </p:nvCxnSpPr>
        <p:spPr>
          <a:xfrm>
            <a:off x="1596989" y="834905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DA4440-2A59-0C64-51D6-4A84D0B1C0BC}"/>
              </a:ext>
            </a:extLst>
          </p:cNvPr>
          <p:cNvCxnSpPr>
            <a:cxnSpLocks/>
          </p:cNvCxnSpPr>
          <p:nvPr/>
        </p:nvCxnSpPr>
        <p:spPr>
          <a:xfrm flipH="1">
            <a:off x="1365908" y="831610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D6190DE-15EA-F9EA-8604-E1C407FA6DAA}"/>
              </a:ext>
            </a:extLst>
          </p:cNvPr>
          <p:cNvCxnSpPr>
            <a:cxnSpLocks/>
          </p:cNvCxnSpPr>
          <p:nvPr/>
        </p:nvCxnSpPr>
        <p:spPr>
          <a:xfrm>
            <a:off x="1596989" y="1449351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EE0A62D-EDED-6538-42C4-E7A7C9122D7F}"/>
              </a:ext>
            </a:extLst>
          </p:cNvPr>
          <p:cNvCxnSpPr>
            <a:cxnSpLocks/>
          </p:cNvCxnSpPr>
          <p:nvPr/>
        </p:nvCxnSpPr>
        <p:spPr>
          <a:xfrm flipH="1">
            <a:off x="1365908" y="1446056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5FC4BC8-F773-12B3-7C15-3F6D150C5F87}"/>
              </a:ext>
            </a:extLst>
          </p:cNvPr>
          <p:cNvSpPr/>
          <p:nvPr/>
        </p:nvSpPr>
        <p:spPr>
          <a:xfrm>
            <a:off x="829476" y="685796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F6F32D3-BB81-BB67-D38C-E17A847D2F1E}"/>
              </a:ext>
            </a:extLst>
          </p:cNvPr>
          <p:cNvCxnSpPr>
            <a:stCxn id="34" idx="4"/>
          </p:cNvCxnSpPr>
          <p:nvPr/>
        </p:nvCxnSpPr>
        <p:spPr>
          <a:xfrm>
            <a:off x="981876" y="990598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48DA3D9-BA6A-B7B2-0472-3558A4BE9CB7}"/>
              </a:ext>
            </a:extLst>
          </p:cNvPr>
          <p:cNvCxnSpPr>
            <a:cxnSpLocks/>
          </p:cNvCxnSpPr>
          <p:nvPr/>
        </p:nvCxnSpPr>
        <p:spPr>
          <a:xfrm>
            <a:off x="981876" y="988175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8F27094-6ADC-F530-4E80-25A952BB3CF2}"/>
              </a:ext>
            </a:extLst>
          </p:cNvPr>
          <p:cNvCxnSpPr>
            <a:cxnSpLocks/>
          </p:cNvCxnSpPr>
          <p:nvPr/>
        </p:nvCxnSpPr>
        <p:spPr>
          <a:xfrm flipH="1">
            <a:off x="750795" y="984880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F30BB91-FA0D-8792-9161-BDD59EA8FC00}"/>
              </a:ext>
            </a:extLst>
          </p:cNvPr>
          <p:cNvCxnSpPr>
            <a:cxnSpLocks/>
          </p:cNvCxnSpPr>
          <p:nvPr/>
        </p:nvCxnSpPr>
        <p:spPr>
          <a:xfrm>
            <a:off x="981876" y="1602621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9CAC31-69BB-A928-FB7D-CF2ABAD75D41}"/>
              </a:ext>
            </a:extLst>
          </p:cNvPr>
          <p:cNvCxnSpPr>
            <a:cxnSpLocks/>
          </p:cNvCxnSpPr>
          <p:nvPr/>
        </p:nvCxnSpPr>
        <p:spPr>
          <a:xfrm flipH="1">
            <a:off x="750795" y="1599326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1798217-0258-4D94-B05B-DC221788AB37}"/>
              </a:ext>
            </a:extLst>
          </p:cNvPr>
          <p:cNvSpPr/>
          <p:nvPr/>
        </p:nvSpPr>
        <p:spPr>
          <a:xfrm>
            <a:off x="6324600" y="5110645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BEEDC08-3720-3597-D18F-91243288D371}"/>
              </a:ext>
            </a:extLst>
          </p:cNvPr>
          <p:cNvCxnSpPr>
            <a:stCxn id="46" idx="4"/>
          </p:cNvCxnSpPr>
          <p:nvPr/>
        </p:nvCxnSpPr>
        <p:spPr>
          <a:xfrm>
            <a:off x="6477000" y="5415447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C77125E-5EFB-C252-BABB-A32BC789BE13}"/>
              </a:ext>
            </a:extLst>
          </p:cNvPr>
          <p:cNvCxnSpPr>
            <a:cxnSpLocks/>
          </p:cNvCxnSpPr>
          <p:nvPr/>
        </p:nvCxnSpPr>
        <p:spPr>
          <a:xfrm>
            <a:off x="6477000" y="5413024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E8E582D-BCB6-6C11-F1A7-22C6F1706E83}"/>
              </a:ext>
            </a:extLst>
          </p:cNvPr>
          <p:cNvCxnSpPr>
            <a:cxnSpLocks/>
          </p:cNvCxnSpPr>
          <p:nvPr/>
        </p:nvCxnSpPr>
        <p:spPr>
          <a:xfrm flipH="1">
            <a:off x="6245919" y="5409729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EA1D94-BB23-6C8F-410B-9F444385AC78}"/>
              </a:ext>
            </a:extLst>
          </p:cNvPr>
          <p:cNvCxnSpPr>
            <a:cxnSpLocks/>
          </p:cNvCxnSpPr>
          <p:nvPr/>
        </p:nvCxnSpPr>
        <p:spPr>
          <a:xfrm>
            <a:off x="6477000" y="6027470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255086D-5830-2FD6-09F6-04C88A4FFBDA}"/>
              </a:ext>
            </a:extLst>
          </p:cNvPr>
          <p:cNvCxnSpPr>
            <a:cxnSpLocks/>
          </p:cNvCxnSpPr>
          <p:nvPr/>
        </p:nvCxnSpPr>
        <p:spPr>
          <a:xfrm flipH="1">
            <a:off x="6245919" y="6024175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B73412C2-CF95-7D32-A6DF-71E736B2599C}"/>
              </a:ext>
            </a:extLst>
          </p:cNvPr>
          <p:cNvSpPr/>
          <p:nvPr/>
        </p:nvSpPr>
        <p:spPr>
          <a:xfrm>
            <a:off x="6477000" y="5263045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8FEFB76-69DD-A188-57EA-E05B82D141D9}"/>
              </a:ext>
            </a:extLst>
          </p:cNvPr>
          <p:cNvCxnSpPr>
            <a:stCxn id="52" idx="4"/>
          </p:cNvCxnSpPr>
          <p:nvPr/>
        </p:nvCxnSpPr>
        <p:spPr>
          <a:xfrm>
            <a:off x="6629400" y="5567847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AD11DB4-AAC9-4F99-7CF7-7D12B6F8F9FD}"/>
              </a:ext>
            </a:extLst>
          </p:cNvPr>
          <p:cNvCxnSpPr>
            <a:cxnSpLocks/>
          </p:cNvCxnSpPr>
          <p:nvPr/>
        </p:nvCxnSpPr>
        <p:spPr>
          <a:xfrm>
            <a:off x="6629400" y="5565424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D2F6FE-D4A7-02B5-177A-DD0C2BFC3291}"/>
              </a:ext>
            </a:extLst>
          </p:cNvPr>
          <p:cNvCxnSpPr>
            <a:cxnSpLocks/>
          </p:cNvCxnSpPr>
          <p:nvPr/>
        </p:nvCxnSpPr>
        <p:spPr>
          <a:xfrm flipH="1">
            <a:off x="6398319" y="5562129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4710522-8188-32F1-F40C-6F8E2B197AA2}"/>
              </a:ext>
            </a:extLst>
          </p:cNvPr>
          <p:cNvCxnSpPr>
            <a:cxnSpLocks/>
          </p:cNvCxnSpPr>
          <p:nvPr/>
        </p:nvCxnSpPr>
        <p:spPr>
          <a:xfrm>
            <a:off x="6629400" y="6179870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CA396EE-FC15-56AA-C2EC-1BA0B3085AF4}"/>
              </a:ext>
            </a:extLst>
          </p:cNvPr>
          <p:cNvCxnSpPr>
            <a:cxnSpLocks/>
          </p:cNvCxnSpPr>
          <p:nvPr/>
        </p:nvCxnSpPr>
        <p:spPr>
          <a:xfrm flipH="1">
            <a:off x="6398319" y="6176575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2A6749AC-BC95-0193-4C87-F333ADF539DB}"/>
              </a:ext>
            </a:extLst>
          </p:cNvPr>
          <p:cNvSpPr/>
          <p:nvPr/>
        </p:nvSpPr>
        <p:spPr>
          <a:xfrm>
            <a:off x="6629400" y="5415445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FE9E654-FCD1-4C58-29B1-E5FB49995A9A}"/>
              </a:ext>
            </a:extLst>
          </p:cNvPr>
          <p:cNvCxnSpPr>
            <a:stCxn id="58" idx="4"/>
          </p:cNvCxnSpPr>
          <p:nvPr/>
        </p:nvCxnSpPr>
        <p:spPr>
          <a:xfrm>
            <a:off x="6781800" y="5720247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E84838B-0FA8-7EC0-11CB-76C425A03530}"/>
              </a:ext>
            </a:extLst>
          </p:cNvPr>
          <p:cNvCxnSpPr>
            <a:cxnSpLocks/>
          </p:cNvCxnSpPr>
          <p:nvPr/>
        </p:nvCxnSpPr>
        <p:spPr>
          <a:xfrm>
            <a:off x="6781800" y="5717824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6FB2AED-C131-4205-4C2F-DDA450BF59D1}"/>
              </a:ext>
            </a:extLst>
          </p:cNvPr>
          <p:cNvCxnSpPr>
            <a:cxnSpLocks/>
          </p:cNvCxnSpPr>
          <p:nvPr/>
        </p:nvCxnSpPr>
        <p:spPr>
          <a:xfrm flipH="1">
            <a:off x="6550719" y="5714529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E3FD394-76D7-573A-4B4C-70C61705EF24}"/>
              </a:ext>
            </a:extLst>
          </p:cNvPr>
          <p:cNvCxnSpPr>
            <a:cxnSpLocks/>
          </p:cNvCxnSpPr>
          <p:nvPr/>
        </p:nvCxnSpPr>
        <p:spPr>
          <a:xfrm>
            <a:off x="6781800" y="6332270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5F95850-4950-8042-86D0-0E49974A2343}"/>
              </a:ext>
            </a:extLst>
          </p:cNvPr>
          <p:cNvCxnSpPr>
            <a:cxnSpLocks/>
          </p:cNvCxnSpPr>
          <p:nvPr/>
        </p:nvCxnSpPr>
        <p:spPr>
          <a:xfrm flipH="1">
            <a:off x="6550719" y="6328975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1369C6DF-FF5E-1B88-5E0F-7BC1851179BA}"/>
              </a:ext>
            </a:extLst>
          </p:cNvPr>
          <p:cNvSpPr/>
          <p:nvPr/>
        </p:nvSpPr>
        <p:spPr>
          <a:xfrm>
            <a:off x="6883267" y="4565106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1C2A0FF-EE65-4334-41CB-A75A93BC8762}"/>
              </a:ext>
            </a:extLst>
          </p:cNvPr>
          <p:cNvCxnSpPr>
            <a:stCxn id="64" idx="4"/>
          </p:cNvCxnSpPr>
          <p:nvPr/>
        </p:nvCxnSpPr>
        <p:spPr>
          <a:xfrm>
            <a:off x="7035667" y="4869908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D371CAC-89FC-3F24-6E81-D96B67F5EB13}"/>
              </a:ext>
            </a:extLst>
          </p:cNvPr>
          <p:cNvCxnSpPr>
            <a:cxnSpLocks/>
          </p:cNvCxnSpPr>
          <p:nvPr/>
        </p:nvCxnSpPr>
        <p:spPr>
          <a:xfrm>
            <a:off x="7035667" y="4867485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DE368ED-9B14-6C64-6308-8B0B5CDFB7F5}"/>
              </a:ext>
            </a:extLst>
          </p:cNvPr>
          <p:cNvCxnSpPr>
            <a:cxnSpLocks/>
          </p:cNvCxnSpPr>
          <p:nvPr/>
        </p:nvCxnSpPr>
        <p:spPr>
          <a:xfrm flipH="1">
            <a:off x="6804586" y="4864190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705D436-9C3E-B714-DDFE-BCE4C52C7288}"/>
              </a:ext>
            </a:extLst>
          </p:cNvPr>
          <p:cNvCxnSpPr>
            <a:cxnSpLocks/>
          </p:cNvCxnSpPr>
          <p:nvPr/>
        </p:nvCxnSpPr>
        <p:spPr>
          <a:xfrm>
            <a:off x="7035667" y="5481931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50386B4-C94D-69A9-8700-DB3039F7D64C}"/>
              </a:ext>
            </a:extLst>
          </p:cNvPr>
          <p:cNvCxnSpPr>
            <a:cxnSpLocks/>
          </p:cNvCxnSpPr>
          <p:nvPr/>
        </p:nvCxnSpPr>
        <p:spPr>
          <a:xfrm flipH="1">
            <a:off x="6804586" y="5478636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AF74DFFA-47CC-D5D4-3CCF-7ED7FD6BF00B}"/>
              </a:ext>
            </a:extLst>
          </p:cNvPr>
          <p:cNvSpPr/>
          <p:nvPr/>
        </p:nvSpPr>
        <p:spPr>
          <a:xfrm>
            <a:off x="6362061" y="42959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5A2B982-A667-B1C8-A2A7-0C1CB9645F1B}"/>
              </a:ext>
            </a:extLst>
          </p:cNvPr>
          <p:cNvCxnSpPr>
            <a:stCxn id="70" idx="4"/>
          </p:cNvCxnSpPr>
          <p:nvPr/>
        </p:nvCxnSpPr>
        <p:spPr>
          <a:xfrm>
            <a:off x="6514461" y="46007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09FD2DB-BD63-3298-70AB-210DF645C07C}"/>
              </a:ext>
            </a:extLst>
          </p:cNvPr>
          <p:cNvCxnSpPr>
            <a:cxnSpLocks/>
          </p:cNvCxnSpPr>
          <p:nvPr/>
        </p:nvCxnSpPr>
        <p:spPr>
          <a:xfrm>
            <a:off x="6514461" y="45983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510F3DF-0486-FD31-065F-31FF26678479}"/>
              </a:ext>
            </a:extLst>
          </p:cNvPr>
          <p:cNvCxnSpPr>
            <a:cxnSpLocks/>
          </p:cNvCxnSpPr>
          <p:nvPr/>
        </p:nvCxnSpPr>
        <p:spPr>
          <a:xfrm flipH="1">
            <a:off x="6283380" y="45950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3FD6B8A-E52A-A046-7102-F7071E4C938E}"/>
              </a:ext>
            </a:extLst>
          </p:cNvPr>
          <p:cNvCxnSpPr>
            <a:cxnSpLocks/>
          </p:cNvCxnSpPr>
          <p:nvPr/>
        </p:nvCxnSpPr>
        <p:spPr>
          <a:xfrm>
            <a:off x="6514461" y="52128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9CBD17A-F8E4-8241-4528-718627C72F55}"/>
              </a:ext>
            </a:extLst>
          </p:cNvPr>
          <p:cNvCxnSpPr>
            <a:cxnSpLocks/>
          </p:cNvCxnSpPr>
          <p:nvPr/>
        </p:nvCxnSpPr>
        <p:spPr>
          <a:xfrm flipH="1">
            <a:off x="6283380" y="52095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785D2E99-E438-1D79-4AEE-F93FBCA76641}"/>
              </a:ext>
            </a:extLst>
          </p:cNvPr>
          <p:cNvSpPr/>
          <p:nvPr/>
        </p:nvSpPr>
        <p:spPr>
          <a:xfrm>
            <a:off x="6514461" y="44483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31E9141-C02D-B107-27E9-B699921F6033}"/>
              </a:ext>
            </a:extLst>
          </p:cNvPr>
          <p:cNvCxnSpPr>
            <a:stCxn id="76" idx="4"/>
          </p:cNvCxnSpPr>
          <p:nvPr/>
        </p:nvCxnSpPr>
        <p:spPr>
          <a:xfrm>
            <a:off x="6666861" y="47531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32DC499-195D-0051-5E5F-7C99F22D0190}"/>
              </a:ext>
            </a:extLst>
          </p:cNvPr>
          <p:cNvCxnSpPr>
            <a:cxnSpLocks/>
          </p:cNvCxnSpPr>
          <p:nvPr/>
        </p:nvCxnSpPr>
        <p:spPr>
          <a:xfrm>
            <a:off x="6666861" y="47507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9AFFCF3-0783-98AE-CD3C-1C8A617AF7A0}"/>
              </a:ext>
            </a:extLst>
          </p:cNvPr>
          <p:cNvCxnSpPr>
            <a:cxnSpLocks/>
          </p:cNvCxnSpPr>
          <p:nvPr/>
        </p:nvCxnSpPr>
        <p:spPr>
          <a:xfrm flipH="1">
            <a:off x="6435780" y="47474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E0914A0-1AB3-0B9D-DB15-1E042F4AEE67}"/>
              </a:ext>
            </a:extLst>
          </p:cNvPr>
          <p:cNvCxnSpPr>
            <a:cxnSpLocks/>
          </p:cNvCxnSpPr>
          <p:nvPr/>
        </p:nvCxnSpPr>
        <p:spPr>
          <a:xfrm>
            <a:off x="6666861" y="53652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8C6C231-225A-044F-DAFD-3585470C7137}"/>
              </a:ext>
            </a:extLst>
          </p:cNvPr>
          <p:cNvCxnSpPr>
            <a:cxnSpLocks/>
          </p:cNvCxnSpPr>
          <p:nvPr/>
        </p:nvCxnSpPr>
        <p:spPr>
          <a:xfrm flipH="1">
            <a:off x="6435780" y="53619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1D3B7EE6-607D-7D80-520E-48EFE25497C0}"/>
              </a:ext>
            </a:extLst>
          </p:cNvPr>
          <p:cNvSpPr/>
          <p:nvPr/>
        </p:nvSpPr>
        <p:spPr>
          <a:xfrm>
            <a:off x="6666861" y="46007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922D100-7F8B-1A73-7828-5C2E19396691}"/>
              </a:ext>
            </a:extLst>
          </p:cNvPr>
          <p:cNvCxnSpPr>
            <a:stCxn id="82" idx="4"/>
          </p:cNvCxnSpPr>
          <p:nvPr/>
        </p:nvCxnSpPr>
        <p:spPr>
          <a:xfrm>
            <a:off x="6819261" y="49055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CE52FF5-482D-DC6C-2B51-CDE330319109}"/>
              </a:ext>
            </a:extLst>
          </p:cNvPr>
          <p:cNvCxnSpPr>
            <a:cxnSpLocks/>
          </p:cNvCxnSpPr>
          <p:nvPr/>
        </p:nvCxnSpPr>
        <p:spPr>
          <a:xfrm>
            <a:off x="6819261" y="49031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D9B241D-CC4A-2DAD-A86B-0BF89F207919}"/>
              </a:ext>
            </a:extLst>
          </p:cNvPr>
          <p:cNvCxnSpPr>
            <a:cxnSpLocks/>
          </p:cNvCxnSpPr>
          <p:nvPr/>
        </p:nvCxnSpPr>
        <p:spPr>
          <a:xfrm flipH="1">
            <a:off x="6588180" y="48998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CFE300D-EDE1-D311-B8D5-45324556AFE0}"/>
              </a:ext>
            </a:extLst>
          </p:cNvPr>
          <p:cNvCxnSpPr>
            <a:cxnSpLocks/>
          </p:cNvCxnSpPr>
          <p:nvPr/>
        </p:nvCxnSpPr>
        <p:spPr>
          <a:xfrm>
            <a:off x="6819261" y="55176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66A3A69-FDCF-6B78-DE89-B2650509F1FE}"/>
              </a:ext>
            </a:extLst>
          </p:cNvPr>
          <p:cNvCxnSpPr>
            <a:cxnSpLocks/>
          </p:cNvCxnSpPr>
          <p:nvPr/>
        </p:nvCxnSpPr>
        <p:spPr>
          <a:xfrm flipH="1">
            <a:off x="6588180" y="55143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586DE4A6-187E-4B91-1519-467E56A7739D}"/>
              </a:ext>
            </a:extLst>
          </p:cNvPr>
          <p:cNvSpPr/>
          <p:nvPr/>
        </p:nvSpPr>
        <p:spPr>
          <a:xfrm>
            <a:off x="6819261" y="47531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A6001B5-032C-2607-3D36-DE8175F3FB0C}"/>
              </a:ext>
            </a:extLst>
          </p:cNvPr>
          <p:cNvCxnSpPr>
            <a:stCxn id="88" idx="4"/>
          </p:cNvCxnSpPr>
          <p:nvPr/>
        </p:nvCxnSpPr>
        <p:spPr>
          <a:xfrm>
            <a:off x="6971661" y="50579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A150BC6-CB27-19EA-8002-3F13524E2FB5}"/>
              </a:ext>
            </a:extLst>
          </p:cNvPr>
          <p:cNvCxnSpPr>
            <a:cxnSpLocks/>
          </p:cNvCxnSpPr>
          <p:nvPr/>
        </p:nvCxnSpPr>
        <p:spPr>
          <a:xfrm>
            <a:off x="6971661" y="50555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0683F6D-E570-B2DF-E24D-BC570578D300}"/>
              </a:ext>
            </a:extLst>
          </p:cNvPr>
          <p:cNvCxnSpPr>
            <a:cxnSpLocks/>
          </p:cNvCxnSpPr>
          <p:nvPr/>
        </p:nvCxnSpPr>
        <p:spPr>
          <a:xfrm flipH="1">
            <a:off x="6740580" y="50522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B450A55-F42D-2307-772C-3BB24A35EE76}"/>
              </a:ext>
            </a:extLst>
          </p:cNvPr>
          <p:cNvCxnSpPr>
            <a:cxnSpLocks/>
          </p:cNvCxnSpPr>
          <p:nvPr/>
        </p:nvCxnSpPr>
        <p:spPr>
          <a:xfrm>
            <a:off x="6971661" y="56700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AC7F7CD-C586-B9FD-EFAC-A0CB8A411869}"/>
              </a:ext>
            </a:extLst>
          </p:cNvPr>
          <p:cNvCxnSpPr>
            <a:cxnSpLocks/>
          </p:cNvCxnSpPr>
          <p:nvPr/>
        </p:nvCxnSpPr>
        <p:spPr>
          <a:xfrm flipH="1">
            <a:off x="6740580" y="56667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0FC1377A-2A48-2D76-CE7F-17138B68CEDE}"/>
              </a:ext>
            </a:extLst>
          </p:cNvPr>
          <p:cNvSpPr/>
          <p:nvPr/>
        </p:nvSpPr>
        <p:spPr>
          <a:xfrm>
            <a:off x="6971661" y="49055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E97979C-07B6-3DF4-249D-59D3C8FDB626}"/>
              </a:ext>
            </a:extLst>
          </p:cNvPr>
          <p:cNvCxnSpPr>
            <a:stCxn id="94" idx="4"/>
          </p:cNvCxnSpPr>
          <p:nvPr/>
        </p:nvCxnSpPr>
        <p:spPr>
          <a:xfrm>
            <a:off x="7124061" y="52103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3723BFE-D991-22C9-C602-98BFE1AA000C}"/>
              </a:ext>
            </a:extLst>
          </p:cNvPr>
          <p:cNvCxnSpPr>
            <a:cxnSpLocks/>
          </p:cNvCxnSpPr>
          <p:nvPr/>
        </p:nvCxnSpPr>
        <p:spPr>
          <a:xfrm>
            <a:off x="7124061" y="52079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F703B24-3C31-A79B-C241-182D2EAF9B1E}"/>
              </a:ext>
            </a:extLst>
          </p:cNvPr>
          <p:cNvCxnSpPr>
            <a:cxnSpLocks/>
          </p:cNvCxnSpPr>
          <p:nvPr/>
        </p:nvCxnSpPr>
        <p:spPr>
          <a:xfrm flipH="1">
            <a:off x="6892980" y="52046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239E5BF-CB20-5E70-5077-452963A8970B}"/>
              </a:ext>
            </a:extLst>
          </p:cNvPr>
          <p:cNvCxnSpPr>
            <a:cxnSpLocks/>
          </p:cNvCxnSpPr>
          <p:nvPr/>
        </p:nvCxnSpPr>
        <p:spPr>
          <a:xfrm>
            <a:off x="7124061" y="58224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8C0DB6B-70D7-84B7-6734-A60B06031D5F}"/>
              </a:ext>
            </a:extLst>
          </p:cNvPr>
          <p:cNvCxnSpPr>
            <a:cxnSpLocks/>
          </p:cNvCxnSpPr>
          <p:nvPr/>
        </p:nvCxnSpPr>
        <p:spPr>
          <a:xfrm flipH="1">
            <a:off x="6892980" y="58191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F545EEED-118A-145B-16E6-10878DAE37D4}"/>
              </a:ext>
            </a:extLst>
          </p:cNvPr>
          <p:cNvSpPr/>
          <p:nvPr/>
        </p:nvSpPr>
        <p:spPr>
          <a:xfrm>
            <a:off x="7124061" y="5057981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AA6BC33-9325-0D9D-9161-47F8BF9E9210}"/>
              </a:ext>
            </a:extLst>
          </p:cNvPr>
          <p:cNvCxnSpPr>
            <a:stCxn id="100" idx="4"/>
          </p:cNvCxnSpPr>
          <p:nvPr/>
        </p:nvCxnSpPr>
        <p:spPr>
          <a:xfrm>
            <a:off x="7276461" y="5362783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3D49EF-264A-BA4E-6A47-D93F2F4DC9BA}"/>
              </a:ext>
            </a:extLst>
          </p:cNvPr>
          <p:cNvCxnSpPr>
            <a:cxnSpLocks/>
          </p:cNvCxnSpPr>
          <p:nvPr/>
        </p:nvCxnSpPr>
        <p:spPr>
          <a:xfrm>
            <a:off x="7276461" y="5360360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0EA0C94E-A767-99F1-9A1F-92389F5AD2FD}"/>
              </a:ext>
            </a:extLst>
          </p:cNvPr>
          <p:cNvCxnSpPr>
            <a:cxnSpLocks/>
          </p:cNvCxnSpPr>
          <p:nvPr/>
        </p:nvCxnSpPr>
        <p:spPr>
          <a:xfrm flipH="1">
            <a:off x="7045380" y="5357065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6FFA2D6-FD7C-8EEF-C5EC-E6E263434149}"/>
              </a:ext>
            </a:extLst>
          </p:cNvPr>
          <p:cNvCxnSpPr>
            <a:cxnSpLocks/>
          </p:cNvCxnSpPr>
          <p:nvPr/>
        </p:nvCxnSpPr>
        <p:spPr>
          <a:xfrm>
            <a:off x="7276461" y="5974806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56EC9FC-1F41-9D77-ADAC-5371077C48B1}"/>
              </a:ext>
            </a:extLst>
          </p:cNvPr>
          <p:cNvCxnSpPr>
            <a:cxnSpLocks/>
          </p:cNvCxnSpPr>
          <p:nvPr/>
        </p:nvCxnSpPr>
        <p:spPr>
          <a:xfrm flipH="1">
            <a:off x="7045380" y="5971511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>
            <a:extLst>
              <a:ext uri="{FF2B5EF4-FFF2-40B4-BE49-F238E27FC236}">
                <a16:creationId xmlns:a16="http://schemas.microsoft.com/office/drawing/2014/main" id="{6C7D767C-1FCF-77E8-9886-9D0C6DAB75A8}"/>
              </a:ext>
            </a:extLst>
          </p:cNvPr>
          <p:cNvSpPr/>
          <p:nvPr/>
        </p:nvSpPr>
        <p:spPr>
          <a:xfrm>
            <a:off x="7377126" y="4026213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4714B04-CC00-05D7-DC91-0C0A19CB8109}"/>
              </a:ext>
            </a:extLst>
          </p:cNvPr>
          <p:cNvCxnSpPr>
            <a:stCxn id="106" idx="4"/>
          </p:cNvCxnSpPr>
          <p:nvPr/>
        </p:nvCxnSpPr>
        <p:spPr>
          <a:xfrm>
            <a:off x="7529526" y="4331015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BC9DD28-22BA-87F2-28C0-B354567666A9}"/>
              </a:ext>
            </a:extLst>
          </p:cNvPr>
          <p:cNvCxnSpPr>
            <a:cxnSpLocks/>
          </p:cNvCxnSpPr>
          <p:nvPr/>
        </p:nvCxnSpPr>
        <p:spPr>
          <a:xfrm>
            <a:off x="7529526" y="4328592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3549BB1-B10C-92C3-2E2D-32ACEB065189}"/>
              </a:ext>
            </a:extLst>
          </p:cNvPr>
          <p:cNvCxnSpPr>
            <a:cxnSpLocks/>
          </p:cNvCxnSpPr>
          <p:nvPr/>
        </p:nvCxnSpPr>
        <p:spPr>
          <a:xfrm flipH="1">
            <a:off x="7298445" y="4325297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5B11B7A-8F38-EC10-76A9-CCC6CB414918}"/>
              </a:ext>
            </a:extLst>
          </p:cNvPr>
          <p:cNvCxnSpPr>
            <a:cxnSpLocks/>
          </p:cNvCxnSpPr>
          <p:nvPr/>
        </p:nvCxnSpPr>
        <p:spPr>
          <a:xfrm>
            <a:off x="7529526" y="4943038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41A2CE6-CC62-C4ED-687D-32913FD235B4}"/>
              </a:ext>
            </a:extLst>
          </p:cNvPr>
          <p:cNvCxnSpPr>
            <a:cxnSpLocks/>
          </p:cNvCxnSpPr>
          <p:nvPr/>
        </p:nvCxnSpPr>
        <p:spPr>
          <a:xfrm flipH="1">
            <a:off x="7298445" y="4939743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FB9413F1-DED9-0F0A-02C2-C06B94AF3F16}"/>
              </a:ext>
            </a:extLst>
          </p:cNvPr>
          <p:cNvCxnSpPr>
            <a:cxnSpLocks/>
          </p:cNvCxnSpPr>
          <p:nvPr/>
        </p:nvCxnSpPr>
        <p:spPr>
          <a:xfrm>
            <a:off x="7782591" y="3911270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6B62DE5-1ACE-147B-884C-9B999C4BFB18}"/>
              </a:ext>
            </a:extLst>
          </p:cNvPr>
          <p:cNvCxnSpPr>
            <a:cxnSpLocks/>
          </p:cNvCxnSpPr>
          <p:nvPr/>
        </p:nvCxnSpPr>
        <p:spPr>
          <a:xfrm flipH="1">
            <a:off x="7551510" y="3907975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117">
            <a:extLst>
              <a:ext uri="{FF2B5EF4-FFF2-40B4-BE49-F238E27FC236}">
                <a16:creationId xmlns:a16="http://schemas.microsoft.com/office/drawing/2014/main" id="{934DB1DB-36A8-A3F5-A501-DF18A56B9069}"/>
              </a:ext>
            </a:extLst>
          </p:cNvPr>
          <p:cNvSpPr/>
          <p:nvPr/>
        </p:nvSpPr>
        <p:spPr>
          <a:xfrm>
            <a:off x="7431714" y="4962186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2D94F94-8EDA-2632-06C9-AEBDEE9C2A7B}"/>
              </a:ext>
            </a:extLst>
          </p:cNvPr>
          <p:cNvCxnSpPr>
            <a:cxnSpLocks/>
            <a:stCxn id="118" idx="4"/>
          </p:cNvCxnSpPr>
          <p:nvPr/>
        </p:nvCxnSpPr>
        <p:spPr>
          <a:xfrm>
            <a:off x="7584114" y="5266988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C326F48-4EA8-13B8-A373-7BB3822D7CC9}"/>
              </a:ext>
            </a:extLst>
          </p:cNvPr>
          <p:cNvCxnSpPr>
            <a:cxnSpLocks/>
          </p:cNvCxnSpPr>
          <p:nvPr/>
        </p:nvCxnSpPr>
        <p:spPr>
          <a:xfrm>
            <a:off x="7584114" y="5264565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D760000-2B70-7BBF-FD04-E2049E4EAC00}"/>
              </a:ext>
            </a:extLst>
          </p:cNvPr>
          <p:cNvCxnSpPr>
            <a:cxnSpLocks/>
          </p:cNvCxnSpPr>
          <p:nvPr/>
        </p:nvCxnSpPr>
        <p:spPr>
          <a:xfrm flipH="1">
            <a:off x="7353033" y="5261270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E445A099-C4A8-54B6-AD76-3D70102867A0}"/>
              </a:ext>
            </a:extLst>
          </p:cNvPr>
          <p:cNvCxnSpPr>
            <a:cxnSpLocks/>
          </p:cNvCxnSpPr>
          <p:nvPr/>
        </p:nvCxnSpPr>
        <p:spPr>
          <a:xfrm>
            <a:off x="7584114" y="5879011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A2E5717-0F46-6EA8-AD73-CF0618245B35}"/>
              </a:ext>
            </a:extLst>
          </p:cNvPr>
          <p:cNvCxnSpPr>
            <a:cxnSpLocks/>
          </p:cNvCxnSpPr>
          <p:nvPr/>
        </p:nvCxnSpPr>
        <p:spPr>
          <a:xfrm flipH="1">
            <a:off x="7353033" y="5875716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AB80CBEC-2FC1-9549-6114-1C82FDF41DD0}"/>
              </a:ext>
            </a:extLst>
          </p:cNvPr>
          <p:cNvSpPr/>
          <p:nvPr/>
        </p:nvSpPr>
        <p:spPr>
          <a:xfrm>
            <a:off x="7748504" y="4223074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23429DA8-E0D9-845D-DE9A-DB3487113966}"/>
              </a:ext>
            </a:extLst>
          </p:cNvPr>
          <p:cNvCxnSpPr>
            <a:stCxn id="124" idx="4"/>
          </p:cNvCxnSpPr>
          <p:nvPr/>
        </p:nvCxnSpPr>
        <p:spPr>
          <a:xfrm>
            <a:off x="7900904" y="4527876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35E0BBD8-1017-E3BD-9294-BA1E5A51B071}"/>
              </a:ext>
            </a:extLst>
          </p:cNvPr>
          <p:cNvCxnSpPr>
            <a:cxnSpLocks/>
          </p:cNvCxnSpPr>
          <p:nvPr/>
        </p:nvCxnSpPr>
        <p:spPr>
          <a:xfrm>
            <a:off x="7900904" y="4525453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6647FABE-6F5D-2F4C-102F-976B649F5D5C}"/>
              </a:ext>
            </a:extLst>
          </p:cNvPr>
          <p:cNvCxnSpPr>
            <a:cxnSpLocks/>
          </p:cNvCxnSpPr>
          <p:nvPr/>
        </p:nvCxnSpPr>
        <p:spPr>
          <a:xfrm flipH="1">
            <a:off x="7669823" y="4522158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B16C4B8-16C5-8796-E1B7-B3BEBCAAF9D1}"/>
              </a:ext>
            </a:extLst>
          </p:cNvPr>
          <p:cNvCxnSpPr>
            <a:cxnSpLocks/>
          </p:cNvCxnSpPr>
          <p:nvPr/>
        </p:nvCxnSpPr>
        <p:spPr>
          <a:xfrm>
            <a:off x="7900904" y="5139899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4D7DDEA-BFD8-4211-65D8-84165266CBAC}"/>
              </a:ext>
            </a:extLst>
          </p:cNvPr>
          <p:cNvCxnSpPr>
            <a:cxnSpLocks/>
          </p:cNvCxnSpPr>
          <p:nvPr/>
        </p:nvCxnSpPr>
        <p:spPr>
          <a:xfrm flipH="1">
            <a:off x="7669823" y="5136604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>
            <a:extLst>
              <a:ext uri="{FF2B5EF4-FFF2-40B4-BE49-F238E27FC236}">
                <a16:creationId xmlns:a16="http://schemas.microsoft.com/office/drawing/2014/main" id="{E4D4D50C-1BEE-8D57-C045-0357D4671B8D}"/>
              </a:ext>
            </a:extLst>
          </p:cNvPr>
          <p:cNvSpPr/>
          <p:nvPr/>
        </p:nvSpPr>
        <p:spPr>
          <a:xfrm>
            <a:off x="7492308" y="4967904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2DA5ED5-B18A-7052-F681-62FEA47FB083}"/>
              </a:ext>
            </a:extLst>
          </p:cNvPr>
          <p:cNvCxnSpPr>
            <a:stCxn id="130" idx="4"/>
          </p:cNvCxnSpPr>
          <p:nvPr/>
        </p:nvCxnSpPr>
        <p:spPr>
          <a:xfrm>
            <a:off x="7644708" y="5272706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CB674ED-F658-427C-B41D-7FFA2DF7064C}"/>
              </a:ext>
            </a:extLst>
          </p:cNvPr>
          <p:cNvCxnSpPr>
            <a:cxnSpLocks/>
          </p:cNvCxnSpPr>
          <p:nvPr/>
        </p:nvCxnSpPr>
        <p:spPr>
          <a:xfrm>
            <a:off x="7644708" y="5270283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C72C4201-FD0E-0711-79C1-186CF576F916}"/>
              </a:ext>
            </a:extLst>
          </p:cNvPr>
          <p:cNvCxnSpPr>
            <a:cxnSpLocks/>
          </p:cNvCxnSpPr>
          <p:nvPr/>
        </p:nvCxnSpPr>
        <p:spPr>
          <a:xfrm flipH="1">
            <a:off x="7413627" y="5266988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F837B624-19D5-C136-0509-10379648B105}"/>
              </a:ext>
            </a:extLst>
          </p:cNvPr>
          <p:cNvCxnSpPr>
            <a:cxnSpLocks/>
          </p:cNvCxnSpPr>
          <p:nvPr/>
        </p:nvCxnSpPr>
        <p:spPr>
          <a:xfrm>
            <a:off x="7644708" y="5884729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55E17B2-238A-F0A4-8079-41BB5E6040CE}"/>
              </a:ext>
            </a:extLst>
          </p:cNvPr>
          <p:cNvCxnSpPr>
            <a:cxnSpLocks/>
          </p:cNvCxnSpPr>
          <p:nvPr/>
        </p:nvCxnSpPr>
        <p:spPr>
          <a:xfrm flipH="1">
            <a:off x="7413627" y="5881434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val 135">
            <a:extLst>
              <a:ext uri="{FF2B5EF4-FFF2-40B4-BE49-F238E27FC236}">
                <a16:creationId xmlns:a16="http://schemas.microsoft.com/office/drawing/2014/main" id="{D0B0DE05-B1D5-A042-3093-D2C37B8C7801}"/>
              </a:ext>
            </a:extLst>
          </p:cNvPr>
          <p:cNvSpPr/>
          <p:nvPr/>
        </p:nvSpPr>
        <p:spPr>
          <a:xfrm>
            <a:off x="6931594" y="3690212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D7D57EB-B650-E7C5-8DEB-F3CA76A576C6}"/>
              </a:ext>
            </a:extLst>
          </p:cNvPr>
          <p:cNvCxnSpPr>
            <a:stCxn id="136" idx="4"/>
          </p:cNvCxnSpPr>
          <p:nvPr/>
        </p:nvCxnSpPr>
        <p:spPr>
          <a:xfrm>
            <a:off x="7083994" y="3995014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7545A80C-745D-2ED5-D54C-E928F5D94968}"/>
              </a:ext>
            </a:extLst>
          </p:cNvPr>
          <p:cNvCxnSpPr>
            <a:cxnSpLocks/>
          </p:cNvCxnSpPr>
          <p:nvPr/>
        </p:nvCxnSpPr>
        <p:spPr>
          <a:xfrm>
            <a:off x="7083994" y="3992591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68945708-B045-98F0-9190-B5925658D141}"/>
              </a:ext>
            </a:extLst>
          </p:cNvPr>
          <p:cNvCxnSpPr>
            <a:cxnSpLocks/>
          </p:cNvCxnSpPr>
          <p:nvPr/>
        </p:nvCxnSpPr>
        <p:spPr>
          <a:xfrm flipH="1">
            <a:off x="6852913" y="3989296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63E360A-2BC2-D149-F5D3-504FAC96049D}"/>
              </a:ext>
            </a:extLst>
          </p:cNvPr>
          <p:cNvCxnSpPr>
            <a:cxnSpLocks/>
          </p:cNvCxnSpPr>
          <p:nvPr/>
        </p:nvCxnSpPr>
        <p:spPr>
          <a:xfrm>
            <a:off x="7083994" y="4607037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3F19FB2-4E19-DAEB-6326-BB16F4B2C74A}"/>
              </a:ext>
            </a:extLst>
          </p:cNvPr>
          <p:cNvCxnSpPr>
            <a:cxnSpLocks/>
          </p:cNvCxnSpPr>
          <p:nvPr/>
        </p:nvCxnSpPr>
        <p:spPr>
          <a:xfrm flipH="1">
            <a:off x="6852913" y="4603742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53">
            <a:extLst>
              <a:ext uri="{FF2B5EF4-FFF2-40B4-BE49-F238E27FC236}">
                <a16:creationId xmlns:a16="http://schemas.microsoft.com/office/drawing/2014/main" id="{AEBF8243-9363-04AC-D57C-748F91E8DD3C}"/>
              </a:ext>
            </a:extLst>
          </p:cNvPr>
          <p:cNvSpPr/>
          <p:nvPr/>
        </p:nvSpPr>
        <p:spPr>
          <a:xfrm>
            <a:off x="7328380" y="2994852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D34EED37-C6C4-46A7-5528-75E329BA992E}"/>
              </a:ext>
            </a:extLst>
          </p:cNvPr>
          <p:cNvCxnSpPr>
            <a:stCxn id="154" idx="4"/>
          </p:cNvCxnSpPr>
          <p:nvPr/>
        </p:nvCxnSpPr>
        <p:spPr>
          <a:xfrm>
            <a:off x="7480780" y="3299654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4B52E68A-60F4-F835-DD25-E9F0AD730EE7}"/>
              </a:ext>
            </a:extLst>
          </p:cNvPr>
          <p:cNvCxnSpPr>
            <a:cxnSpLocks/>
          </p:cNvCxnSpPr>
          <p:nvPr/>
        </p:nvCxnSpPr>
        <p:spPr>
          <a:xfrm>
            <a:off x="7480780" y="3297231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4D01E5B-0D77-1231-65E9-01B3FB3680F6}"/>
              </a:ext>
            </a:extLst>
          </p:cNvPr>
          <p:cNvCxnSpPr>
            <a:cxnSpLocks/>
          </p:cNvCxnSpPr>
          <p:nvPr/>
        </p:nvCxnSpPr>
        <p:spPr>
          <a:xfrm flipH="1">
            <a:off x="7249699" y="3293936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F5E970B-3A6D-4CC6-7772-15D3521473B2}"/>
              </a:ext>
            </a:extLst>
          </p:cNvPr>
          <p:cNvCxnSpPr>
            <a:cxnSpLocks/>
          </p:cNvCxnSpPr>
          <p:nvPr/>
        </p:nvCxnSpPr>
        <p:spPr>
          <a:xfrm>
            <a:off x="7480780" y="3911677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1FDFD3FA-9CCF-B0CD-CA2A-8172853CF3C7}"/>
              </a:ext>
            </a:extLst>
          </p:cNvPr>
          <p:cNvCxnSpPr>
            <a:cxnSpLocks/>
          </p:cNvCxnSpPr>
          <p:nvPr/>
        </p:nvCxnSpPr>
        <p:spPr>
          <a:xfrm flipH="1">
            <a:off x="7249699" y="3908382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AFBF2B9E-0AC0-F6F7-FDE7-BC91BC82DBF4}"/>
              </a:ext>
            </a:extLst>
          </p:cNvPr>
          <p:cNvSpPr/>
          <p:nvPr/>
        </p:nvSpPr>
        <p:spPr>
          <a:xfrm>
            <a:off x="8089872" y="3242854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1AE97C8-9FD8-9527-2739-4787D072DC52}"/>
              </a:ext>
            </a:extLst>
          </p:cNvPr>
          <p:cNvCxnSpPr>
            <a:stCxn id="160" idx="4"/>
          </p:cNvCxnSpPr>
          <p:nvPr/>
        </p:nvCxnSpPr>
        <p:spPr>
          <a:xfrm>
            <a:off x="8242272" y="3547656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3E0B27FF-CA43-4499-D239-3F1A6960CFB8}"/>
              </a:ext>
            </a:extLst>
          </p:cNvPr>
          <p:cNvCxnSpPr>
            <a:cxnSpLocks/>
          </p:cNvCxnSpPr>
          <p:nvPr/>
        </p:nvCxnSpPr>
        <p:spPr>
          <a:xfrm>
            <a:off x="8242272" y="3545233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6772199-CB2F-E442-BB44-0FCA57169DBB}"/>
              </a:ext>
            </a:extLst>
          </p:cNvPr>
          <p:cNvCxnSpPr>
            <a:cxnSpLocks/>
          </p:cNvCxnSpPr>
          <p:nvPr/>
        </p:nvCxnSpPr>
        <p:spPr>
          <a:xfrm flipH="1">
            <a:off x="8011191" y="3541938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BB4A9B2A-2DB7-4D68-45E3-C816B650B8B5}"/>
              </a:ext>
            </a:extLst>
          </p:cNvPr>
          <p:cNvCxnSpPr>
            <a:cxnSpLocks/>
          </p:cNvCxnSpPr>
          <p:nvPr/>
        </p:nvCxnSpPr>
        <p:spPr>
          <a:xfrm>
            <a:off x="8242272" y="4159679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FDCD565-5B86-6BE2-6540-2307AB3B2870}"/>
              </a:ext>
            </a:extLst>
          </p:cNvPr>
          <p:cNvCxnSpPr>
            <a:cxnSpLocks/>
          </p:cNvCxnSpPr>
          <p:nvPr/>
        </p:nvCxnSpPr>
        <p:spPr>
          <a:xfrm flipH="1">
            <a:off x="8011191" y="4156384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83A62197-5EDA-036F-7492-026D00524FF2}"/>
              </a:ext>
            </a:extLst>
          </p:cNvPr>
          <p:cNvSpPr/>
          <p:nvPr/>
        </p:nvSpPr>
        <p:spPr>
          <a:xfrm>
            <a:off x="8304522" y="3731602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B76CB964-9DE1-2C23-C431-2D55BB8D79DD}"/>
              </a:ext>
            </a:extLst>
          </p:cNvPr>
          <p:cNvCxnSpPr>
            <a:stCxn id="166" idx="4"/>
          </p:cNvCxnSpPr>
          <p:nvPr/>
        </p:nvCxnSpPr>
        <p:spPr>
          <a:xfrm>
            <a:off x="8456922" y="4036404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478EC4C3-1C1E-1BF3-8BFA-1867284FEECE}"/>
              </a:ext>
            </a:extLst>
          </p:cNvPr>
          <p:cNvCxnSpPr>
            <a:cxnSpLocks/>
          </p:cNvCxnSpPr>
          <p:nvPr/>
        </p:nvCxnSpPr>
        <p:spPr>
          <a:xfrm>
            <a:off x="8456922" y="4033981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B678AF00-C591-EF97-84A0-1D8718F57852}"/>
              </a:ext>
            </a:extLst>
          </p:cNvPr>
          <p:cNvCxnSpPr>
            <a:cxnSpLocks/>
          </p:cNvCxnSpPr>
          <p:nvPr/>
        </p:nvCxnSpPr>
        <p:spPr>
          <a:xfrm flipH="1">
            <a:off x="8225841" y="4030686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1E17F26-9045-FEC7-BC39-E2493EED7A01}"/>
              </a:ext>
            </a:extLst>
          </p:cNvPr>
          <p:cNvCxnSpPr>
            <a:cxnSpLocks/>
          </p:cNvCxnSpPr>
          <p:nvPr/>
        </p:nvCxnSpPr>
        <p:spPr>
          <a:xfrm>
            <a:off x="8456922" y="4648427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4C9F0231-179D-DFF7-D696-61FDCA908714}"/>
              </a:ext>
            </a:extLst>
          </p:cNvPr>
          <p:cNvCxnSpPr>
            <a:cxnSpLocks/>
          </p:cNvCxnSpPr>
          <p:nvPr/>
        </p:nvCxnSpPr>
        <p:spPr>
          <a:xfrm flipH="1">
            <a:off x="8225841" y="4645132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98FBF30B-BE36-19D1-26D7-708F8602E73B}"/>
              </a:ext>
            </a:extLst>
          </p:cNvPr>
          <p:cNvSpPr/>
          <p:nvPr/>
        </p:nvSpPr>
        <p:spPr>
          <a:xfrm>
            <a:off x="8117389" y="4447156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6B9A249-5AAA-42F5-B014-7DAFDDE4ADF1}"/>
              </a:ext>
            </a:extLst>
          </p:cNvPr>
          <p:cNvCxnSpPr>
            <a:stCxn id="172" idx="4"/>
          </p:cNvCxnSpPr>
          <p:nvPr/>
        </p:nvCxnSpPr>
        <p:spPr>
          <a:xfrm>
            <a:off x="8269789" y="4751958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0E1CF374-E7FF-66E4-2433-C946D61B2D79}"/>
              </a:ext>
            </a:extLst>
          </p:cNvPr>
          <p:cNvCxnSpPr>
            <a:cxnSpLocks/>
          </p:cNvCxnSpPr>
          <p:nvPr/>
        </p:nvCxnSpPr>
        <p:spPr>
          <a:xfrm>
            <a:off x="8269789" y="4749535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453CB408-9428-9387-8E92-7914A532C93C}"/>
              </a:ext>
            </a:extLst>
          </p:cNvPr>
          <p:cNvCxnSpPr>
            <a:cxnSpLocks/>
          </p:cNvCxnSpPr>
          <p:nvPr/>
        </p:nvCxnSpPr>
        <p:spPr>
          <a:xfrm flipH="1">
            <a:off x="8038708" y="4746240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EEA2842-00F1-BF2F-AEF0-CA3B2B5DEDCE}"/>
              </a:ext>
            </a:extLst>
          </p:cNvPr>
          <p:cNvCxnSpPr>
            <a:cxnSpLocks/>
          </p:cNvCxnSpPr>
          <p:nvPr/>
        </p:nvCxnSpPr>
        <p:spPr>
          <a:xfrm>
            <a:off x="8269789" y="5363981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58AB8F54-2D0B-9A2F-6401-FE809EED0B25}"/>
              </a:ext>
            </a:extLst>
          </p:cNvPr>
          <p:cNvCxnSpPr>
            <a:cxnSpLocks/>
          </p:cNvCxnSpPr>
          <p:nvPr/>
        </p:nvCxnSpPr>
        <p:spPr>
          <a:xfrm flipH="1">
            <a:off x="8038708" y="5360686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Oval 177">
            <a:extLst>
              <a:ext uri="{FF2B5EF4-FFF2-40B4-BE49-F238E27FC236}">
                <a16:creationId xmlns:a16="http://schemas.microsoft.com/office/drawing/2014/main" id="{FEB064F1-BC18-C988-4F65-99BEE63A5CC2}"/>
              </a:ext>
            </a:extLst>
          </p:cNvPr>
          <p:cNvSpPr/>
          <p:nvPr/>
        </p:nvSpPr>
        <p:spPr>
          <a:xfrm>
            <a:off x="7930256" y="5162710"/>
            <a:ext cx="304800" cy="30480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300"/>
              </a:solidFill>
            </a:endParaRP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CB3C7C6-BDCE-1638-5D11-52EB60B4ECD5}"/>
              </a:ext>
            </a:extLst>
          </p:cNvPr>
          <p:cNvCxnSpPr>
            <a:stCxn id="178" idx="4"/>
          </p:cNvCxnSpPr>
          <p:nvPr/>
        </p:nvCxnSpPr>
        <p:spPr>
          <a:xfrm>
            <a:off x="8082656" y="5467512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22C21B66-CA18-F355-EE24-8EE7CA0E2E48}"/>
              </a:ext>
            </a:extLst>
          </p:cNvPr>
          <p:cNvCxnSpPr>
            <a:cxnSpLocks/>
          </p:cNvCxnSpPr>
          <p:nvPr/>
        </p:nvCxnSpPr>
        <p:spPr>
          <a:xfrm>
            <a:off x="8082656" y="5465089"/>
            <a:ext cx="228600" cy="234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B2A3C7C-3871-9807-6C34-06957F813289}"/>
              </a:ext>
            </a:extLst>
          </p:cNvPr>
          <p:cNvCxnSpPr>
            <a:cxnSpLocks/>
          </p:cNvCxnSpPr>
          <p:nvPr/>
        </p:nvCxnSpPr>
        <p:spPr>
          <a:xfrm flipH="1">
            <a:off x="7851575" y="5461794"/>
            <a:ext cx="235730" cy="1933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54C110CF-E836-B4B9-EDB4-433EDF817CCB}"/>
              </a:ext>
            </a:extLst>
          </p:cNvPr>
          <p:cNvCxnSpPr>
            <a:cxnSpLocks/>
          </p:cNvCxnSpPr>
          <p:nvPr/>
        </p:nvCxnSpPr>
        <p:spPr>
          <a:xfrm>
            <a:off x="8082656" y="6079535"/>
            <a:ext cx="228600" cy="297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D91DD7D-B05C-7C3F-F058-81E12D268296}"/>
              </a:ext>
            </a:extLst>
          </p:cNvPr>
          <p:cNvCxnSpPr>
            <a:cxnSpLocks/>
          </p:cNvCxnSpPr>
          <p:nvPr/>
        </p:nvCxnSpPr>
        <p:spPr>
          <a:xfrm flipH="1">
            <a:off x="7851575" y="6076240"/>
            <a:ext cx="235730" cy="300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109629A-B32C-089C-1AE4-E2B1B1A8D968}"/>
              </a:ext>
            </a:extLst>
          </p:cNvPr>
          <p:cNvCxnSpPr>
            <a:cxnSpLocks/>
          </p:cNvCxnSpPr>
          <p:nvPr/>
        </p:nvCxnSpPr>
        <p:spPr>
          <a:xfrm>
            <a:off x="2635512" y="2527228"/>
            <a:ext cx="820619" cy="440734"/>
          </a:xfrm>
          <a:prstGeom prst="straightConnector1">
            <a:avLst/>
          </a:prstGeom>
          <a:ln w="127000">
            <a:solidFill>
              <a:srgbClr val="00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512FD780-025D-D4DD-D455-9435F794F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5850" y="293956"/>
            <a:ext cx="43449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dirty="0">
                <a:latin typeface="+mn-lt"/>
              </a:rPr>
              <a:t>Mary and John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4D8387E-4AEC-D28B-2551-3B2E8CBFE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457" y="5478477"/>
            <a:ext cx="434491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dirty="0">
                <a:solidFill>
                  <a:srgbClr val="003300"/>
                </a:solidFill>
                <a:latin typeface="+mn-lt"/>
              </a:rPr>
              <a:t>120 – including Mary and Jesus’ brothers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E782741-EC8F-FA2C-B21C-8100C9CF6B8A}"/>
              </a:ext>
            </a:extLst>
          </p:cNvPr>
          <p:cNvCxnSpPr>
            <a:cxnSpLocks/>
          </p:cNvCxnSpPr>
          <p:nvPr/>
        </p:nvCxnSpPr>
        <p:spPr>
          <a:xfrm flipH="1" flipV="1">
            <a:off x="1514888" y="1963926"/>
            <a:ext cx="750120" cy="405091"/>
          </a:xfrm>
          <a:prstGeom prst="straightConnector1">
            <a:avLst/>
          </a:prstGeom>
          <a:ln w="1270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20802052-9140-CD08-7881-4730571C8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416" y="849015"/>
            <a:ext cx="57747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… behold your mother.</a:t>
            </a:r>
            <a:r>
              <a:rPr lang="en-US" sz="3600" dirty="0">
                <a:latin typeface="+mn-lt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Jn 19:25-27</a:t>
            </a:r>
            <a:endParaRPr lang="en-US" sz="2400" dirty="0">
              <a:latin typeface="+mn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6C1F47-537A-820D-87B2-F43D1F423D6B}"/>
              </a:ext>
            </a:extLst>
          </p:cNvPr>
          <p:cNvCxnSpPr>
            <a:cxnSpLocks/>
          </p:cNvCxnSpPr>
          <p:nvPr/>
        </p:nvCxnSpPr>
        <p:spPr>
          <a:xfrm>
            <a:off x="3962400" y="1518284"/>
            <a:ext cx="0" cy="1978272"/>
          </a:xfrm>
          <a:prstGeom prst="line">
            <a:avLst/>
          </a:prstGeom>
          <a:ln w="165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7D8CEC-7C34-7970-0EC3-7A1E8CA89C8D}"/>
              </a:ext>
            </a:extLst>
          </p:cNvPr>
          <p:cNvCxnSpPr>
            <a:cxnSpLocks/>
          </p:cNvCxnSpPr>
          <p:nvPr/>
        </p:nvCxnSpPr>
        <p:spPr>
          <a:xfrm flipH="1">
            <a:off x="3371850" y="2057398"/>
            <a:ext cx="1245213" cy="0"/>
          </a:xfrm>
          <a:prstGeom prst="line">
            <a:avLst/>
          </a:prstGeom>
          <a:ln w="165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ack and white drawing of a person&#10;&#10;Description automatically generated">
            <a:extLst>
              <a:ext uri="{FF2B5EF4-FFF2-40B4-BE49-F238E27FC236}">
                <a16:creationId xmlns:a16="http://schemas.microsoft.com/office/drawing/2014/main" id="{20FB3CF4-C0B0-D997-44C3-2A232174B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911" y="3429000"/>
            <a:ext cx="685800" cy="1289685"/>
          </a:xfrm>
          <a:prstGeom prst="rect">
            <a:avLst/>
          </a:prstGeom>
        </p:spPr>
      </p:pic>
      <p:pic>
        <p:nvPicPr>
          <p:cNvPr id="18" name="Picture 17" descr="A black stick figure with a stick figure&#10;&#10;Description automatically generated">
            <a:extLst>
              <a:ext uri="{FF2B5EF4-FFF2-40B4-BE49-F238E27FC236}">
                <a16:creationId xmlns:a16="http://schemas.microsoft.com/office/drawing/2014/main" id="{F15CE2AD-F162-9845-0A06-B4F8E0427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53" y="4349263"/>
            <a:ext cx="532972" cy="98652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7A8F26-0548-946C-543D-DFC97E8805E1}"/>
              </a:ext>
            </a:extLst>
          </p:cNvPr>
          <p:cNvCxnSpPr>
            <a:cxnSpLocks/>
          </p:cNvCxnSpPr>
          <p:nvPr/>
        </p:nvCxnSpPr>
        <p:spPr>
          <a:xfrm>
            <a:off x="4208617" y="2646580"/>
            <a:ext cx="820619" cy="440734"/>
          </a:xfrm>
          <a:prstGeom prst="straightConnector1">
            <a:avLst/>
          </a:prstGeom>
          <a:ln w="127000">
            <a:solidFill>
              <a:srgbClr val="00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black and white drawing of a person&#10;&#10;Description automatically generated">
            <a:extLst>
              <a:ext uri="{FF2B5EF4-FFF2-40B4-BE49-F238E27FC236}">
                <a16:creationId xmlns:a16="http://schemas.microsoft.com/office/drawing/2014/main" id="{D59CE17D-24B8-56E5-3555-7BCF2B7F7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226" y="3010382"/>
            <a:ext cx="685800" cy="12896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41654D-B851-B56C-15B2-F1025553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2606" y="2179421"/>
            <a:ext cx="29719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dirty="0">
                <a:latin typeface="+mn-lt"/>
              </a:rPr>
              <a:t>Pentecost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6217B3-82DE-C0A5-F4B1-C0C38DFA04A2}"/>
              </a:ext>
            </a:extLst>
          </p:cNvPr>
          <p:cNvCxnSpPr>
            <a:cxnSpLocks/>
          </p:cNvCxnSpPr>
          <p:nvPr/>
        </p:nvCxnSpPr>
        <p:spPr>
          <a:xfrm flipV="1">
            <a:off x="4911701" y="5172718"/>
            <a:ext cx="1048483" cy="377707"/>
          </a:xfrm>
          <a:prstGeom prst="straightConnector1">
            <a:avLst/>
          </a:prstGeom>
          <a:ln w="1270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773028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Props1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13519</TotalTime>
  <Words>796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745</cp:revision>
  <cp:lastPrinted>2022-10-02T13:03:38Z</cp:lastPrinted>
  <dcterms:created xsi:type="dcterms:W3CDTF">2020-07-19T11:17:55Z</dcterms:created>
  <dcterms:modified xsi:type="dcterms:W3CDTF">2024-02-18T13:41:55Z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