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3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  <p:sldId id="279" r:id="rId21"/>
    <p:sldId id="276" r:id="rId22"/>
    <p:sldId id="277" r:id="rId23"/>
    <p:sldId id="278" r:id="rId24"/>
    <p:sldId id="256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FFFBA5-6122-49FB-AFC7-322E02BC484B}" v="7" dt="2024-02-10T15:54:19.4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4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Leichty" userId="63cf3cb9435347c9" providerId="LiveId" clId="{66FFFBA5-6122-49FB-AFC7-322E02BC484B}"/>
    <pc:docChg chg="undo redo custSel addSld modSld sldOrd">
      <pc:chgData name="Paul Leichty" userId="63cf3cb9435347c9" providerId="LiveId" clId="{66FFFBA5-6122-49FB-AFC7-322E02BC484B}" dt="2024-02-10T16:07:38.644" v="3549" actId="1076"/>
      <pc:docMkLst>
        <pc:docMk/>
      </pc:docMkLst>
      <pc:sldChg chg="addSp delSp modSp mod modClrScheme chgLayout">
        <pc:chgData name="Paul Leichty" userId="63cf3cb9435347c9" providerId="LiveId" clId="{66FFFBA5-6122-49FB-AFC7-322E02BC484B}" dt="2024-02-09T21:47:05.044" v="3304" actId="20577"/>
        <pc:sldMkLst>
          <pc:docMk/>
          <pc:sldMk cId="3703615197" sldId="256"/>
        </pc:sldMkLst>
        <pc:spChg chg="add mod ord">
          <ac:chgData name="Paul Leichty" userId="63cf3cb9435347c9" providerId="LiveId" clId="{66FFFBA5-6122-49FB-AFC7-322E02BC484B}" dt="2024-02-09T21:44:56.737" v="3145" actId="20577"/>
          <ac:spMkLst>
            <pc:docMk/>
            <pc:sldMk cId="3703615197" sldId="256"/>
            <ac:spMk id="2" creationId="{939C4479-80B3-8B3A-8BCF-330A0484D26C}"/>
          </ac:spMkLst>
        </pc:spChg>
        <pc:spChg chg="add mod ord">
          <ac:chgData name="Paul Leichty" userId="63cf3cb9435347c9" providerId="LiveId" clId="{66FFFBA5-6122-49FB-AFC7-322E02BC484B}" dt="2024-02-09T21:47:05.044" v="3304" actId="20577"/>
          <ac:spMkLst>
            <pc:docMk/>
            <pc:sldMk cId="3703615197" sldId="256"/>
            <ac:spMk id="3" creationId="{0152CA48-4CE2-A4EC-BD2E-312FBF8702B4}"/>
          </ac:spMkLst>
        </pc:spChg>
        <pc:spChg chg="del mod ord">
          <ac:chgData name="Paul Leichty" userId="63cf3cb9435347c9" providerId="LiveId" clId="{66FFFBA5-6122-49FB-AFC7-322E02BC484B}" dt="2024-02-09T21:44:19.407" v="3109" actId="700"/>
          <ac:spMkLst>
            <pc:docMk/>
            <pc:sldMk cId="3703615197" sldId="256"/>
            <ac:spMk id="6" creationId="{5DACB9C4-7028-441B-BF8E-883146DF3E67}"/>
          </ac:spMkLst>
        </pc:spChg>
        <pc:spChg chg="del mod ord">
          <ac:chgData name="Paul Leichty" userId="63cf3cb9435347c9" providerId="LiveId" clId="{66FFFBA5-6122-49FB-AFC7-322E02BC484B}" dt="2024-02-09T21:44:19.407" v="3109" actId="700"/>
          <ac:spMkLst>
            <pc:docMk/>
            <pc:sldMk cId="3703615197" sldId="256"/>
            <ac:spMk id="7" creationId="{E7F7CF45-B75B-4B1B-8546-9592D7CC712C}"/>
          </ac:spMkLst>
        </pc:spChg>
        <pc:spChg chg="del">
          <ac:chgData name="Paul Leichty" userId="63cf3cb9435347c9" providerId="LiveId" clId="{66FFFBA5-6122-49FB-AFC7-322E02BC484B}" dt="2024-02-09T21:44:19.407" v="3109" actId="700"/>
          <ac:spMkLst>
            <pc:docMk/>
            <pc:sldMk cId="3703615197" sldId="256"/>
            <ac:spMk id="8" creationId="{9F44FCEF-9FB4-479A-9B35-9BAD3E7C19A2}"/>
          </ac:spMkLst>
        </pc:spChg>
      </pc:sldChg>
      <pc:sldChg chg="modSp mod">
        <pc:chgData name="Paul Leichty" userId="63cf3cb9435347c9" providerId="LiveId" clId="{66FFFBA5-6122-49FB-AFC7-322E02BC484B}" dt="2024-02-08T21:50:05.551" v="39" actId="20577"/>
        <pc:sldMkLst>
          <pc:docMk/>
          <pc:sldMk cId="1951368280" sldId="257"/>
        </pc:sldMkLst>
        <pc:spChg chg="mod">
          <ac:chgData name="Paul Leichty" userId="63cf3cb9435347c9" providerId="LiveId" clId="{66FFFBA5-6122-49FB-AFC7-322E02BC484B}" dt="2024-02-08T21:49:40.597" v="12" actId="255"/>
          <ac:spMkLst>
            <pc:docMk/>
            <pc:sldMk cId="1951368280" sldId="257"/>
            <ac:spMk id="2" creationId="{2DD33847-1E8D-472F-BB60-4685522D7BCF}"/>
          </ac:spMkLst>
        </pc:spChg>
        <pc:spChg chg="mod">
          <ac:chgData name="Paul Leichty" userId="63cf3cb9435347c9" providerId="LiveId" clId="{66FFFBA5-6122-49FB-AFC7-322E02BC484B}" dt="2024-02-08T21:50:05.551" v="39" actId="20577"/>
          <ac:spMkLst>
            <pc:docMk/>
            <pc:sldMk cId="1951368280" sldId="257"/>
            <ac:spMk id="3" creationId="{6B079BD6-D52F-4C16-9544-BEED872CACF1}"/>
          </ac:spMkLst>
        </pc:spChg>
      </pc:sldChg>
      <pc:sldChg chg="addSp delSp modSp new mod">
        <pc:chgData name="Paul Leichty" userId="63cf3cb9435347c9" providerId="LiveId" clId="{66FFFBA5-6122-49FB-AFC7-322E02BC484B}" dt="2024-02-10T14:44:25.859" v="3330" actId="20577"/>
        <pc:sldMkLst>
          <pc:docMk/>
          <pc:sldMk cId="3372230395" sldId="258"/>
        </pc:sldMkLst>
        <pc:spChg chg="mod">
          <ac:chgData name="Paul Leichty" userId="63cf3cb9435347c9" providerId="LiveId" clId="{66FFFBA5-6122-49FB-AFC7-322E02BC484B}" dt="2024-02-10T14:44:25.859" v="3330" actId="20577"/>
          <ac:spMkLst>
            <pc:docMk/>
            <pc:sldMk cId="3372230395" sldId="258"/>
            <ac:spMk id="2" creationId="{509657FD-C65F-2B38-CE3A-E396D2BA8FD0}"/>
          </ac:spMkLst>
        </pc:spChg>
        <pc:spChg chg="add mod">
          <ac:chgData name="Paul Leichty" userId="63cf3cb9435347c9" providerId="LiveId" clId="{66FFFBA5-6122-49FB-AFC7-322E02BC484B}" dt="2024-02-10T14:42:24.174" v="3324" actId="1076"/>
          <ac:spMkLst>
            <pc:docMk/>
            <pc:sldMk cId="3372230395" sldId="258"/>
            <ac:spMk id="3" creationId="{8D79F5A9-F8BC-F93A-BC2F-4461A789379B}"/>
          </ac:spMkLst>
        </pc:spChg>
        <pc:spChg chg="del">
          <ac:chgData name="Paul Leichty" userId="63cf3cb9435347c9" providerId="LiveId" clId="{66FFFBA5-6122-49FB-AFC7-322E02BC484B}" dt="2024-02-08T21:57:20.269" v="57" actId="931"/>
          <ac:spMkLst>
            <pc:docMk/>
            <pc:sldMk cId="3372230395" sldId="258"/>
            <ac:spMk id="3" creationId="{B5BF0F47-2BAC-411F-DB70-6B674B0AF1B0}"/>
          </ac:spMkLst>
        </pc:spChg>
        <pc:picChg chg="add mod">
          <ac:chgData name="Paul Leichty" userId="63cf3cb9435347c9" providerId="LiveId" clId="{66FFFBA5-6122-49FB-AFC7-322E02BC484B}" dt="2024-02-08T21:58:53.175" v="157" actId="962"/>
          <ac:picMkLst>
            <pc:docMk/>
            <pc:sldMk cId="3372230395" sldId="258"/>
            <ac:picMk id="5" creationId="{DD84B146-F5B6-6C77-3EA6-2D72891352D2}"/>
          </ac:picMkLst>
        </pc:picChg>
      </pc:sldChg>
      <pc:sldChg chg="addSp delSp modSp new mod">
        <pc:chgData name="Paul Leichty" userId="63cf3cb9435347c9" providerId="LiveId" clId="{66FFFBA5-6122-49FB-AFC7-322E02BC484B}" dt="2024-02-10T16:07:38.644" v="3549" actId="1076"/>
        <pc:sldMkLst>
          <pc:docMk/>
          <pc:sldMk cId="1179867936" sldId="259"/>
        </pc:sldMkLst>
        <pc:spChg chg="mod">
          <ac:chgData name="Paul Leichty" userId="63cf3cb9435347c9" providerId="LiveId" clId="{66FFFBA5-6122-49FB-AFC7-322E02BC484B}" dt="2024-02-08T22:08:18.871" v="186" actId="20577"/>
          <ac:spMkLst>
            <pc:docMk/>
            <pc:sldMk cId="1179867936" sldId="259"/>
            <ac:spMk id="2" creationId="{3E612192-AF53-D7E4-E3C6-65EA72909371}"/>
          </ac:spMkLst>
        </pc:spChg>
        <pc:spChg chg="del">
          <ac:chgData name="Paul Leichty" userId="63cf3cb9435347c9" providerId="LiveId" clId="{66FFFBA5-6122-49FB-AFC7-322E02BC484B}" dt="2024-02-08T22:08:35.689" v="187" actId="931"/>
          <ac:spMkLst>
            <pc:docMk/>
            <pc:sldMk cId="1179867936" sldId="259"/>
            <ac:spMk id="3" creationId="{0526228B-0122-5A6D-9C12-767BD4599E21}"/>
          </ac:spMkLst>
        </pc:spChg>
        <pc:spChg chg="add mod">
          <ac:chgData name="Paul Leichty" userId="63cf3cb9435347c9" providerId="LiveId" clId="{66FFFBA5-6122-49FB-AFC7-322E02BC484B}" dt="2024-02-10T16:07:38.644" v="3549" actId="1076"/>
          <ac:spMkLst>
            <pc:docMk/>
            <pc:sldMk cId="1179867936" sldId="259"/>
            <ac:spMk id="3" creationId="{42A56393-2181-DDED-DA53-47769897EBEC}"/>
          </ac:spMkLst>
        </pc:spChg>
        <pc:picChg chg="add mod">
          <ac:chgData name="Paul Leichty" userId="63cf3cb9435347c9" providerId="LiveId" clId="{66FFFBA5-6122-49FB-AFC7-322E02BC484B}" dt="2024-02-10T16:05:20.215" v="3535" actId="962"/>
          <ac:picMkLst>
            <pc:docMk/>
            <pc:sldMk cId="1179867936" sldId="259"/>
            <ac:picMk id="5" creationId="{EA83AEEF-F83F-941C-E89C-B7F17937DD53}"/>
          </ac:picMkLst>
        </pc:picChg>
      </pc:sldChg>
      <pc:sldChg chg="addSp modSp new mod setBg">
        <pc:chgData name="Paul Leichty" userId="63cf3cb9435347c9" providerId="LiveId" clId="{66FFFBA5-6122-49FB-AFC7-322E02BC484B}" dt="2024-02-10T14:59:45.080" v="3398" actId="20577"/>
        <pc:sldMkLst>
          <pc:docMk/>
          <pc:sldMk cId="2483681205" sldId="260"/>
        </pc:sldMkLst>
        <pc:spChg chg="mod">
          <ac:chgData name="Paul Leichty" userId="63cf3cb9435347c9" providerId="LiveId" clId="{66FFFBA5-6122-49FB-AFC7-322E02BC484B}" dt="2024-02-10T14:59:45.080" v="3398" actId="20577"/>
          <ac:spMkLst>
            <pc:docMk/>
            <pc:sldMk cId="2483681205" sldId="260"/>
            <ac:spMk id="2" creationId="{A347CA9A-7305-83E8-E1C8-67260511041D}"/>
          </ac:spMkLst>
        </pc:spChg>
        <pc:spChg chg="mod">
          <ac:chgData name="Paul Leichty" userId="63cf3cb9435347c9" providerId="LiveId" clId="{66FFFBA5-6122-49FB-AFC7-322E02BC484B}" dt="2024-02-10T14:58:54.489" v="3396" actId="26606"/>
          <ac:spMkLst>
            <pc:docMk/>
            <pc:sldMk cId="2483681205" sldId="260"/>
            <ac:spMk id="3" creationId="{AE8A7E8F-991E-0280-EE98-16BCE76AFB6D}"/>
          </ac:spMkLst>
        </pc:spChg>
        <pc:spChg chg="add">
          <ac:chgData name="Paul Leichty" userId="63cf3cb9435347c9" providerId="LiveId" clId="{66FFFBA5-6122-49FB-AFC7-322E02BC484B}" dt="2024-02-10T14:58:54.489" v="3396" actId="26606"/>
          <ac:spMkLst>
            <pc:docMk/>
            <pc:sldMk cId="2483681205" sldId="260"/>
            <ac:spMk id="8" creationId="{3741B58E-3B65-4A01-A276-975AB2CF8A08}"/>
          </ac:spMkLst>
        </pc:spChg>
        <pc:spChg chg="add">
          <ac:chgData name="Paul Leichty" userId="63cf3cb9435347c9" providerId="LiveId" clId="{66FFFBA5-6122-49FB-AFC7-322E02BC484B}" dt="2024-02-10T14:58:54.489" v="3396" actId="26606"/>
          <ac:spMkLst>
            <pc:docMk/>
            <pc:sldMk cId="2483681205" sldId="260"/>
            <ac:spMk id="10" creationId="{7AAC67C3-831B-4AB1-A259-DFB839CAFAFC}"/>
          </ac:spMkLst>
        </pc:spChg>
        <pc:spChg chg="add">
          <ac:chgData name="Paul Leichty" userId="63cf3cb9435347c9" providerId="LiveId" clId="{66FFFBA5-6122-49FB-AFC7-322E02BC484B}" dt="2024-02-10T14:58:54.489" v="3396" actId="26606"/>
          <ac:spMkLst>
            <pc:docMk/>
            <pc:sldMk cId="2483681205" sldId="260"/>
            <ac:spMk id="12" creationId="{054B3F04-9EAC-45C0-B3CE-0387EEA10A0C}"/>
          </ac:spMkLst>
        </pc:spChg>
      </pc:sldChg>
      <pc:sldChg chg="addSp modSp new mod setBg">
        <pc:chgData name="Paul Leichty" userId="63cf3cb9435347c9" providerId="LiveId" clId="{66FFFBA5-6122-49FB-AFC7-322E02BC484B}" dt="2024-02-10T15:00:14.548" v="3400" actId="255"/>
        <pc:sldMkLst>
          <pc:docMk/>
          <pc:sldMk cId="3988771350" sldId="261"/>
        </pc:sldMkLst>
        <pc:spChg chg="mod">
          <ac:chgData name="Paul Leichty" userId="63cf3cb9435347c9" providerId="LiveId" clId="{66FFFBA5-6122-49FB-AFC7-322E02BC484B}" dt="2024-02-10T15:00:14.548" v="3400" actId="255"/>
          <ac:spMkLst>
            <pc:docMk/>
            <pc:sldMk cId="3988771350" sldId="261"/>
            <ac:spMk id="2" creationId="{177A658E-56DB-EDD2-4C6D-DBE3ABF7C72A}"/>
          </ac:spMkLst>
        </pc:spChg>
        <pc:spChg chg="mod">
          <ac:chgData name="Paul Leichty" userId="63cf3cb9435347c9" providerId="LiveId" clId="{66FFFBA5-6122-49FB-AFC7-322E02BC484B}" dt="2024-02-10T15:00:02.136" v="3399" actId="26606"/>
          <ac:spMkLst>
            <pc:docMk/>
            <pc:sldMk cId="3988771350" sldId="261"/>
            <ac:spMk id="3" creationId="{AC3488EB-6CAD-D3F5-1E12-F14B37B512F6}"/>
          </ac:spMkLst>
        </pc:spChg>
        <pc:spChg chg="add">
          <ac:chgData name="Paul Leichty" userId="63cf3cb9435347c9" providerId="LiveId" clId="{66FFFBA5-6122-49FB-AFC7-322E02BC484B}" dt="2024-02-10T15:00:02.136" v="3399" actId="26606"/>
          <ac:spMkLst>
            <pc:docMk/>
            <pc:sldMk cId="3988771350" sldId="261"/>
            <ac:spMk id="8" creationId="{3741B58E-3B65-4A01-A276-975AB2CF8A08}"/>
          </ac:spMkLst>
        </pc:spChg>
        <pc:spChg chg="add">
          <ac:chgData name="Paul Leichty" userId="63cf3cb9435347c9" providerId="LiveId" clId="{66FFFBA5-6122-49FB-AFC7-322E02BC484B}" dt="2024-02-10T15:00:02.136" v="3399" actId="26606"/>
          <ac:spMkLst>
            <pc:docMk/>
            <pc:sldMk cId="3988771350" sldId="261"/>
            <ac:spMk id="10" creationId="{7AAC67C3-831B-4AB1-A259-DFB839CAFAFC}"/>
          </ac:spMkLst>
        </pc:spChg>
        <pc:spChg chg="add">
          <ac:chgData name="Paul Leichty" userId="63cf3cb9435347c9" providerId="LiveId" clId="{66FFFBA5-6122-49FB-AFC7-322E02BC484B}" dt="2024-02-10T15:00:02.136" v="3399" actId="26606"/>
          <ac:spMkLst>
            <pc:docMk/>
            <pc:sldMk cId="3988771350" sldId="261"/>
            <ac:spMk id="12" creationId="{054B3F04-9EAC-45C0-B3CE-0387EEA10A0C}"/>
          </ac:spMkLst>
        </pc:spChg>
      </pc:sldChg>
      <pc:sldChg chg="modSp new mod">
        <pc:chgData name="Paul Leichty" userId="63cf3cb9435347c9" providerId="LiveId" clId="{66FFFBA5-6122-49FB-AFC7-322E02BC484B}" dt="2024-02-08T23:23:03.294" v="901" actId="20577"/>
        <pc:sldMkLst>
          <pc:docMk/>
          <pc:sldMk cId="1571226392" sldId="262"/>
        </pc:sldMkLst>
        <pc:spChg chg="mod">
          <ac:chgData name="Paul Leichty" userId="63cf3cb9435347c9" providerId="LiveId" clId="{66FFFBA5-6122-49FB-AFC7-322E02BC484B}" dt="2024-02-08T23:19:44.682" v="727" actId="20577"/>
          <ac:spMkLst>
            <pc:docMk/>
            <pc:sldMk cId="1571226392" sldId="262"/>
            <ac:spMk id="2" creationId="{45E15938-8CCE-E8CF-5F5C-6E14A113D1FD}"/>
          </ac:spMkLst>
        </pc:spChg>
        <pc:spChg chg="mod">
          <ac:chgData name="Paul Leichty" userId="63cf3cb9435347c9" providerId="LiveId" clId="{66FFFBA5-6122-49FB-AFC7-322E02BC484B}" dt="2024-02-08T23:23:03.294" v="901" actId="20577"/>
          <ac:spMkLst>
            <pc:docMk/>
            <pc:sldMk cId="1571226392" sldId="262"/>
            <ac:spMk id="3" creationId="{EF1951E7-FBFF-A41D-F958-BB9C6F600670}"/>
          </ac:spMkLst>
        </pc:spChg>
      </pc:sldChg>
      <pc:sldChg chg="modSp new mod">
        <pc:chgData name="Paul Leichty" userId="63cf3cb9435347c9" providerId="LiveId" clId="{66FFFBA5-6122-49FB-AFC7-322E02BC484B}" dt="2024-02-10T15:15:21.424" v="3429" actId="20577"/>
        <pc:sldMkLst>
          <pc:docMk/>
          <pc:sldMk cId="2626233578" sldId="263"/>
        </pc:sldMkLst>
        <pc:spChg chg="mod">
          <ac:chgData name="Paul Leichty" userId="63cf3cb9435347c9" providerId="LiveId" clId="{66FFFBA5-6122-49FB-AFC7-322E02BC484B}" dt="2024-02-08T23:23:32.126" v="934" actId="20577"/>
          <ac:spMkLst>
            <pc:docMk/>
            <pc:sldMk cId="2626233578" sldId="263"/>
            <ac:spMk id="2" creationId="{B01DF87A-1A6F-A7CD-8206-A65DC038F9C4}"/>
          </ac:spMkLst>
        </pc:spChg>
        <pc:spChg chg="mod">
          <ac:chgData name="Paul Leichty" userId="63cf3cb9435347c9" providerId="LiveId" clId="{66FFFBA5-6122-49FB-AFC7-322E02BC484B}" dt="2024-02-10T15:15:21.424" v="3429" actId="20577"/>
          <ac:spMkLst>
            <pc:docMk/>
            <pc:sldMk cId="2626233578" sldId="263"/>
            <ac:spMk id="3" creationId="{620C2BEE-2A73-1F2D-1EF8-87D1552D0E99}"/>
          </ac:spMkLst>
        </pc:spChg>
      </pc:sldChg>
      <pc:sldChg chg="modSp new mod">
        <pc:chgData name="Paul Leichty" userId="63cf3cb9435347c9" providerId="LiveId" clId="{66FFFBA5-6122-49FB-AFC7-322E02BC484B}" dt="2024-02-08T23:32:21.588" v="1182" actId="207"/>
        <pc:sldMkLst>
          <pc:docMk/>
          <pc:sldMk cId="2855660136" sldId="264"/>
        </pc:sldMkLst>
        <pc:spChg chg="mod">
          <ac:chgData name="Paul Leichty" userId="63cf3cb9435347c9" providerId="LiveId" clId="{66FFFBA5-6122-49FB-AFC7-322E02BC484B}" dt="2024-02-08T23:29:10.528" v="1000" actId="20577"/>
          <ac:spMkLst>
            <pc:docMk/>
            <pc:sldMk cId="2855660136" sldId="264"/>
            <ac:spMk id="2" creationId="{8A74EB3A-04A9-0277-2228-18347588B904}"/>
          </ac:spMkLst>
        </pc:spChg>
        <pc:spChg chg="mod">
          <ac:chgData name="Paul Leichty" userId="63cf3cb9435347c9" providerId="LiveId" clId="{66FFFBA5-6122-49FB-AFC7-322E02BC484B}" dt="2024-02-08T23:32:21.588" v="1182" actId="207"/>
          <ac:spMkLst>
            <pc:docMk/>
            <pc:sldMk cId="2855660136" sldId="264"/>
            <ac:spMk id="3" creationId="{A151E19B-D8E6-2476-98C0-9787E4B5C864}"/>
          </ac:spMkLst>
        </pc:spChg>
      </pc:sldChg>
      <pc:sldChg chg="addSp delSp modSp new mod setBg">
        <pc:chgData name="Paul Leichty" userId="63cf3cb9435347c9" providerId="LiveId" clId="{66FFFBA5-6122-49FB-AFC7-322E02BC484B}" dt="2024-02-10T15:20:52.852" v="3495" actId="20577"/>
        <pc:sldMkLst>
          <pc:docMk/>
          <pc:sldMk cId="1665423929" sldId="265"/>
        </pc:sldMkLst>
        <pc:spChg chg="mod">
          <ac:chgData name="Paul Leichty" userId="63cf3cb9435347c9" providerId="LiveId" clId="{66FFFBA5-6122-49FB-AFC7-322E02BC484B}" dt="2024-02-10T15:19:05.776" v="3431" actId="26606"/>
          <ac:spMkLst>
            <pc:docMk/>
            <pc:sldMk cId="1665423929" sldId="265"/>
            <ac:spMk id="2" creationId="{50D6D724-3BC7-74A0-41A3-A1C082196694}"/>
          </ac:spMkLst>
        </pc:spChg>
        <pc:spChg chg="add del mod">
          <ac:chgData name="Paul Leichty" userId="63cf3cb9435347c9" providerId="LiveId" clId="{66FFFBA5-6122-49FB-AFC7-322E02BC484B}" dt="2024-02-10T15:20:52.852" v="3495" actId="20577"/>
          <ac:spMkLst>
            <pc:docMk/>
            <pc:sldMk cId="1665423929" sldId="265"/>
            <ac:spMk id="3" creationId="{8792FE59-C039-9FA9-26C2-87F5B04F001D}"/>
          </ac:spMkLst>
        </pc:spChg>
        <pc:spChg chg="add del">
          <ac:chgData name="Paul Leichty" userId="63cf3cb9435347c9" providerId="LiveId" clId="{66FFFBA5-6122-49FB-AFC7-322E02BC484B}" dt="2024-02-10T15:19:05.776" v="3431" actId="26606"/>
          <ac:spMkLst>
            <pc:docMk/>
            <pc:sldMk cId="1665423929" sldId="265"/>
            <ac:spMk id="9" creationId="{EE1530B0-6F96-46C0-8B3E-3215CB756BE4}"/>
          </ac:spMkLst>
        </pc:spChg>
        <pc:spChg chg="add del">
          <ac:chgData name="Paul Leichty" userId="63cf3cb9435347c9" providerId="LiveId" clId="{66FFFBA5-6122-49FB-AFC7-322E02BC484B}" dt="2024-02-10T15:19:05.776" v="3431" actId="26606"/>
          <ac:spMkLst>
            <pc:docMk/>
            <pc:sldMk cId="1665423929" sldId="265"/>
            <ac:spMk id="11" creationId="{754910CF-1B56-45D3-960A-E89F7B3B9131}"/>
          </ac:spMkLst>
        </pc:spChg>
        <pc:spChg chg="add del">
          <ac:chgData name="Paul Leichty" userId="63cf3cb9435347c9" providerId="LiveId" clId="{66FFFBA5-6122-49FB-AFC7-322E02BC484B}" dt="2024-02-10T15:19:05.776" v="3431" actId="26606"/>
          <ac:spMkLst>
            <pc:docMk/>
            <pc:sldMk cId="1665423929" sldId="265"/>
            <ac:spMk id="13" creationId="{6669F804-A677-4B75-95F4-A5E4426FB774}"/>
          </ac:spMkLst>
        </pc:spChg>
        <pc:graphicFrameChg chg="add del">
          <ac:chgData name="Paul Leichty" userId="63cf3cb9435347c9" providerId="LiveId" clId="{66FFFBA5-6122-49FB-AFC7-322E02BC484B}" dt="2024-02-10T15:19:05.776" v="3431" actId="26606"/>
          <ac:graphicFrameMkLst>
            <pc:docMk/>
            <pc:sldMk cId="1665423929" sldId="265"/>
            <ac:graphicFrameMk id="5" creationId="{094D470D-DB3E-F4AD-2119-68B8158F4EA5}"/>
          </ac:graphicFrameMkLst>
        </pc:graphicFrameChg>
      </pc:sldChg>
      <pc:sldChg chg="modSp new mod">
        <pc:chgData name="Paul Leichty" userId="63cf3cb9435347c9" providerId="LiveId" clId="{66FFFBA5-6122-49FB-AFC7-322E02BC484B}" dt="2024-02-08T23:40:32.694" v="1481" actId="207"/>
        <pc:sldMkLst>
          <pc:docMk/>
          <pc:sldMk cId="2801245888" sldId="266"/>
        </pc:sldMkLst>
        <pc:spChg chg="mod">
          <ac:chgData name="Paul Leichty" userId="63cf3cb9435347c9" providerId="LiveId" clId="{66FFFBA5-6122-49FB-AFC7-322E02BC484B}" dt="2024-02-08T23:39:52.046" v="1465" actId="207"/>
          <ac:spMkLst>
            <pc:docMk/>
            <pc:sldMk cId="2801245888" sldId="266"/>
            <ac:spMk id="2" creationId="{B1D629AD-27FF-ADE4-EF4A-53E2E8D4F195}"/>
          </ac:spMkLst>
        </pc:spChg>
        <pc:spChg chg="mod">
          <ac:chgData name="Paul Leichty" userId="63cf3cb9435347c9" providerId="LiveId" clId="{66FFFBA5-6122-49FB-AFC7-322E02BC484B}" dt="2024-02-08T23:40:32.694" v="1481" actId="207"/>
          <ac:spMkLst>
            <pc:docMk/>
            <pc:sldMk cId="2801245888" sldId="266"/>
            <ac:spMk id="3" creationId="{8DCBBC7A-49B1-4973-3BFE-0046DA9363EF}"/>
          </ac:spMkLst>
        </pc:spChg>
      </pc:sldChg>
      <pc:sldChg chg="modSp new mod">
        <pc:chgData name="Paul Leichty" userId="63cf3cb9435347c9" providerId="LiveId" clId="{66FFFBA5-6122-49FB-AFC7-322E02BC484B}" dt="2024-02-09T20:15:20.601" v="1583" actId="20577"/>
        <pc:sldMkLst>
          <pc:docMk/>
          <pc:sldMk cId="3688260186" sldId="267"/>
        </pc:sldMkLst>
        <pc:spChg chg="mod">
          <ac:chgData name="Paul Leichty" userId="63cf3cb9435347c9" providerId="LiveId" clId="{66FFFBA5-6122-49FB-AFC7-322E02BC484B}" dt="2024-02-09T20:13:22.265" v="1556" actId="207"/>
          <ac:spMkLst>
            <pc:docMk/>
            <pc:sldMk cId="3688260186" sldId="267"/>
            <ac:spMk id="2" creationId="{A7C9EB36-5A14-38A1-7B54-870295F1B81B}"/>
          </ac:spMkLst>
        </pc:spChg>
        <pc:spChg chg="mod">
          <ac:chgData name="Paul Leichty" userId="63cf3cb9435347c9" providerId="LiveId" clId="{66FFFBA5-6122-49FB-AFC7-322E02BC484B}" dt="2024-02-09T20:15:20.601" v="1583" actId="20577"/>
          <ac:spMkLst>
            <pc:docMk/>
            <pc:sldMk cId="3688260186" sldId="267"/>
            <ac:spMk id="3" creationId="{DE99916E-927E-BA64-C890-4731CAA40109}"/>
          </ac:spMkLst>
        </pc:spChg>
      </pc:sldChg>
      <pc:sldChg chg="modSp new mod">
        <pc:chgData name="Paul Leichty" userId="63cf3cb9435347c9" providerId="LiveId" clId="{66FFFBA5-6122-49FB-AFC7-322E02BC484B}" dt="2024-02-09T20:19:02.457" v="1762" actId="20577"/>
        <pc:sldMkLst>
          <pc:docMk/>
          <pc:sldMk cId="1328427951" sldId="268"/>
        </pc:sldMkLst>
        <pc:spChg chg="mod">
          <ac:chgData name="Paul Leichty" userId="63cf3cb9435347c9" providerId="LiveId" clId="{66FFFBA5-6122-49FB-AFC7-322E02BC484B}" dt="2024-02-09T20:16:10.786" v="1601" actId="207"/>
          <ac:spMkLst>
            <pc:docMk/>
            <pc:sldMk cId="1328427951" sldId="268"/>
            <ac:spMk id="2" creationId="{81E511CB-0CB6-ECF2-3D16-CAA53EB8168C}"/>
          </ac:spMkLst>
        </pc:spChg>
        <pc:spChg chg="mod">
          <ac:chgData name="Paul Leichty" userId="63cf3cb9435347c9" providerId="LiveId" clId="{66FFFBA5-6122-49FB-AFC7-322E02BC484B}" dt="2024-02-09T20:19:02.457" v="1762" actId="20577"/>
          <ac:spMkLst>
            <pc:docMk/>
            <pc:sldMk cId="1328427951" sldId="268"/>
            <ac:spMk id="3" creationId="{65C7AF07-D9B2-DF75-7D8F-ED0A0803C42F}"/>
          </ac:spMkLst>
        </pc:spChg>
      </pc:sldChg>
      <pc:sldChg chg="modSp new mod">
        <pc:chgData name="Paul Leichty" userId="63cf3cb9435347c9" providerId="LiveId" clId="{66FFFBA5-6122-49FB-AFC7-322E02BC484B}" dt="2024-02-10T15:26:45.552" v="3508" actId="207"/>
        <pc:sldMkLst>
          <pc:docMk/>
          <pc:sldMk cId="1964443086" sldId="269"/>
        </pc:sldMkLst>
        <pc:spChg chg="mod">
          <ac:chgData name="Paul Leichty" userId="63cf3cb9435347c9" providerId="LiveId" clId="{66FFFBA5-6122-49FB-AFC7-322E02BC484B}" dt="2024-02-09T20:20:06.819" v="1782" actId="207"/>
          <ac:spMkLst>
            <pc:docMk/>
            <pc:sldMk cId="1964443086" sldId="269"/>
            <ac:spMk id="2" creationId="{C3C79EE6-1AEB-DAE3-4414-5818B55604E9}"/>
          </ac:spMkLst>
        </pc:spChg>
        <pc:spChg chg="mod">
          <ac:chgData name="Paul Leichty" userId="63cf3cb9435347c9" providerId="LiveId" clId="{66FFFBA5-6122-49FB-AFC7-322E02BC484B}" dt="2024-02-10T15:26:45.552" v="3508" actId="207"/>
          <ac:spMkLst>
            <pc:docMk/>
            <pc:sldMk cId="1964443086" sldId="269"/>
            <ac:spMk id="3" creationId="{12568350-AAF7-6911-2299-3F17D036BF1E}"/>
          </ac:spMkLst>
        </pc:spChg>
      </pc:sldChg>
      <pc:sldChg chg="modSp new mod">
        <pc:chgData name="Paul Leichty" userId="63cf3cb9435347c9" providerId="LiveId" clId="{66FFFBA5-6122-49FB-AFC7-322E02BC484B}" dt="2024-02-09T20:39:04.571" v="2061" actId="27636"/>
        <pc:sldMkLst>
          <pc:docMk/>
          <pc:sldMk cId="4056195342" sldId="270"/>
        </pc:sldMkLst>
        <pc:spChg chg="mod">
          <ac:chgData name="Paul Leichty" userId="63cf3cb9435347c9" providerId="LiveId" clId="{66FFFBA5-6122-49FB-AFC7-322E02BC484B}" dt="2024-02-09T20:34:34.798" v="1854" actId="20577"/>
          <ac:spMkLst>
            <pc:docMk/>
            <pc:sldMk cId="4056195342" sldId="270"/>
            <ac:spMk id="2" creationId="{D10203CB-0E75-05A7-0F89-3DEE6F660A1C}"/>
          </ac:spMkLst>
        </pc:spChg>
        <pc:spChg chg="mod">
          <ac:chgData name="Paul Leichty" userId="63cf3cb9435347c9" providerId="LiveId" clId="{66FFFBA5-6122-49FB-AFC7-322E02BC484B}" dt="2024-02-09T20:39:04.571" v="2061" actId="27636"/>
          <ac:spMkLst>
            <pc:docMk/>
            <pc:sldMk cId="4056195342" sldId="270"/>
            <ac:spMk id="3" creationId="{00B2A182-98BD-D95D-04EB-597930DBB594}"/>
          </ac:spMkLst>
        </pc:spChg>
      </pc:sldChg>
      <pc:sldChg chg="modSp new mod">
        <pc:chgData name="Paul Leichty" userId="63cf3cb9435347c9" providerId="LiveId" clId="{66FFFBA5-6122-49FB-AFC7-322E02BC484B}" dt="2024-02-09T20:46:55.576" v="2345" actId="20577"/>
        <pc:sldMkLst>
          <pc:docMk/>
          <pc:sldMk cId="362093466" sldId="271"/>
        </pc:sldMkLst>
        <pc:spChg chg="mod">
          <ac:chgData name="Paul Leichty" userId="63cf3cb9435347c9" providerId="LiveId" clId="{66FFFBA5-6122-49FB-AFC7-322E02BC484B}" dt="2024-02-09T20:40:11.507" v="2096" actId="20577"/>
          <ac:spMkLst>
            <pc:docMk/>
            <pc:sldMk cId="362093466" sldId="271"/>
            <ac:spMk id="2" creationId="{2991C731-FBE8-B4E0-E55E-4CD48C8F61FA}"/>
          </ac:spMkLst>
        </pc:spChg>
        <pc:spChg chg="mod">
          <ac:chgData name="Paul Leichty" userId="63cf3cb9435347c9" providerId="LiveId" clId="{66FFFBA5-6122-49FB-AFC7-322E02BC484B}" dt="2024-02-09T20:46:55.576" v="2345" actId="20577"/>
          <ac:spMkLst>
            <pc:docMk/>
            <pc:sldMk cId="362093466" sldId="271"/>
            <ac:spMk id="3" creationId="{C9E18F9D-E2D3-A726-95B1-2A583DA583C0}"/>
          </ac:spMkLst>
        </pc:spChg>
      </pc:sldChg>
      <pc:sldChg chg="modSp new mod ord">
        <pc:chgData name="Paul Leichty" userId="63cf3cb9435347c9" providerId="LiveId" clId="{66FFFBA5-6122-49FB-AFC7-322E02BC484B}" dt="2024-02-10T15:31:24.080" v="3510"/>
        <pc:sldMkLst>
          <pc:docMk/>
          <pc:sldMk cId="2853993782" sldId="272"/>
        </pc:sldMkLst>
        <pc:spChg chg="mod">
          <ac:chgData name="Paul Leichty" userId="63cf3cb9435347c9" providerId="LiveId" clId="{66FFFBA5-6122-49FB-AFC7-322E02BC484B}" dt="2024-02-09T20:48:15.672" v="2357" actId="20577"/>
          <ac:spMkLst>
            <pc:docMk/>
            <pc:sldMk cId="2853993782" sldId="272"/>
            <ac:spMk id="2" creationId="{E65BF661-9BD1-7CE3-7B67-06558017F501}"/>
          </ac:spMkLst>
        </pc:spChg>
        <pc:spChg chg="mod">
          <ac:chgData name="Paul Leichty" userId="63cf3cb9435347c9" providerId="LiveId" clId="{66FFFBA5-6122-49FB-AFC7-322E02BC484B}" dt="2024-02-09T20:52:02.158" v="2370" actId="27636"/>
          <ac:spMkLst>
            <pc:docMk/>
            <pc:sldMk cId="2853993782" sldId="272"/>
            <ac:spMk id="3" creationId="{929D7141-6FF3-7F4C-BF0E-6C4BF5733BD1}"/>
          </ac:spMkLst>
        </pc:spChg>
      </pc:sldChg>
      <pc:sldChg chg="modSp new mod">
        <pc:chgData name="Paul Leichty" userId="63cf3cb9435347c9" providerId="LiveId" clId="{66FFFBA5-6122-49FB-AFC7-322E02BC484B}" dt="2024-02-09T20:59:59.507" v="2563" actId="6549"/>
        <pc:sldMkLst>
          <pc:docMk/>
          <pc:sldMk cId="458240693" sldId="273"/>
        </pc:sldMkLst>
        <pc:spChg chg="mod">
          <ac:chgData name="Paul Leichty" userId="63cf3cb9435347c9" providerId="LiveId" clId="{66FFFBA5-6122-49FB-AFC7-322E02BC484B}" dt="2024-02-09T20:52:45.161" v="2403" actId="20577"/>
          <ac:spMkLst>
            <pc:docMk/>
            <pc:sldMk cId="458240693" sldId="273"/>
            <ac:spMk id="2" creationId="{8CC5A61D-F1E1-D38E-241F-E528FAB41097}"/>
          </ac:spMkLst>
        </pc:spChg>
        <pc:spChg chg="mod">
          <ac:chgData name="Paul Leichty" userId="63cf3cb9435347c9" providerId="LiveId" clId="{66FFFBA5-6122-49FB-AFC7-322E02BC484B}" dt="2024-02-09T20:59:59.507" v="2563" actId="6549"/>
          <ac:spMkLst>
            <pc:docMk/>
            <pc:sldMk cId="458240693" sldId="273"/>
            <ac:spMk id="3" creationId="{FA3C4699-B43A-1EDB-74AF-55153A8B23E4}"/>
          </ac:spMkLst>
        </pc:spChg>
      </pc:sldChg>
      <pc:sldChg chg="modSp new mod">
        <pc:chgData name="Paul Leichty" userId="63cf3cb9435347c9" providerId="LiveId" clId="{66FFFBA5-6122-49FB-AFC7-322E02BC484B}" dt="2024-02-09T21:21:32.602" v="2780" actId="20577"/>
        <pc:sldMkLst>
          <pc:docMk/>
          <pc:sldMk cId="4165886418" sldId="274"/>
        </pc:sldMkLst>
        <pc:spChg chg="mod">
          <ac:chgData name="Paul Leichty" userId="63cf3cb9435347c9" providerId="LiveId" clId="{66FFFBA5-6122-49FB-AFC7-322E02BC484B}" dt="2024-02-09T21:19:39.141" v="2601" actId="20577"/>
          <ac:spMkLst>
            <pc:docMk/>
            <pc:sldMk cId="4165886418" sldId="274"/>
            <ac:spMk id="2" creationId="{A054B59E-03AA-3B6E-B4F6-50EBFF0CBD1D}"/>
          </ac:spMkLst>
        </pc:spChg>
        <pc:spChg chg="mod">
          <ac:chgData name="Paul Leichty" userId="63cf3cb9435347c9" providerId="LiveId" clId="{66FFFBA5-6122-49FB-AFC7-322E02BC484B}" dt="2024-02-09T21:21:32.602" v="2780" actId="20577"/>
          <ac:spMkLst>
            <pc:docMk/>
            <pc:sldMk cId="4165886418" sldId="274"/>
            <ac:spMk id="3" creationId="{EF5EC5DB-A4BC-C449-45EB-66AC28FB5A1D}"/>
          </ac:spMkLst>
        </pc:spChg>
      </pc:sldChg>
      <pc:sldChg chg="modSp new mod">
        <pc:chgData name="Paul Leichty" userId="63cf3cb9435347c9" providerId="LiveId" clId="{66FFFBA5-6122-49FB-AFC7-322E02BC484B}" dt="2024-02-10T15:50:44.481" v="3521" actId="207"/>
        <pc:sldMkLst>
          <pc:docMk/>
          <pc:sldMk cId="906615182" sldId="275"/>
        </pc:sldMkLst>
        <pc:spChg chg="mod">
          <ac:chgData name="Paul Leichty" userId="63cf3cb9435347c9" providerId="LiveId" clId="{66FFFBA5-6122-49FB-AFC7-322E02BC484B}" dt="2024-02-09T21:23:01.223" v="2809" actId="20577"/>
          <ac:spMkLst>
            <pc:docMk/>
            <pc:sldMk cId="906615182" sldId="275"/>
            <ac:spMk id="2" creationId="{D8984B09-B854-D0AD-98EC-6071115D1A42}"/>
          </ac:spMkLst>
        </pc:spChg>
        <pc:spChg chg="mod">
          <ac:chgData name="Paul Leichty" userId="63cf3cb9435347c9" providerId="LiveId" clId="{66FFFBA5-6122-49FB-AFC7-322E02BC484B}" dt="2024-02-10T15:50:44.481" v="3521" actId="207"/>
          <ac:spMkLst>
            <pc:docMk/>
            <pc:sldMk cId="906615182" sldId="275"/>
            <ac:spMk id="3" creationId="{66507151-2DCD-48E6-388B-AC73F8E19125}"/>
          </ac:spMkLst>
        </pc:spChg>
      </pc:sldChg>
      <pc:sldChg chg="addSp delSp modSp new mod">
        <pc:chgData name="Paul Leichty" userId="63cf3cb9435347c9" providerId="LiveId" clId="{66FFFBA5-6122-49FB-AFC7-322E02BC484B}" dt="2024-02-09T21:36:03.313" v="3042" actId="114"/>
        <pc:sldMkLst>
          <pc:docMk/>
          <pc:sldMk cId="2753994929" sldId="276"/>
        </pc:sldMkLst>
        <pc:spChg chg="mod">
          <ac:chgData name="Paul Leichty" userId="63cf3cb9435347c9" providerId="LiveId" clId="{66FFFBA5-6122-49FB-AFC7-322E02BC484B}" dt="2024-02-09T21:34:56.430" v="2990" actId="255"/>
          <ac:spMkLst>
            <pc:docMk/>
            <pc:sldMk cId="2753994929" sldId="276"/>
            <ac:spMk id="2" creationId="{83A11050-8870-45FD-FC21-A9EB2CD8F9F8}"/>
          </ac:spMkLst>
        </pc:spChg>
        <pc:spChg chg="add del mod">
          <ac:chgData name="Paul Leichty" userId="63cf3cb9435347c9" providerId="LiveId" clId="{66FFFBA5-6122-49FB-AFC7-322E02BC484B}" dt="2024-02-09T21:36:03.313" v="3042" actId="114"/>
          <ac:spMkLst>
            <pc:docMk/>
            <pc:sldMk cId="2753994929" sldId="276"/>
            <ac:spMk id="3" creationId="{0EA40072-5148-B3DE-167D-58593A1A0B3B}"/>
          </ac:spMkLst>
        </pc:spChg>
        <pc:spChg chg="add del mod">
          <ac:chgData name="Paul Leichty" userId="63cf3cb9435347c9" providerId="LiveId" clId="{66FFFBA5-6122-49FB-AFC7-322E02BC484B}" dt="2024-02-09T21:34:32.741" v="2983" actId="478"/>
          <ac:spMkLst>
            <pc:docMk/>
            <pc:sldMk cId="2753994929" sldId="276"/>
            <ac:spMk id="5" creationId="{E847CA9B-8C37-CC40-EF0B-C630195868B9}"/>
          </ac:spMkLst>
        </pc:spChg>
      </pc:sldChg>
      <pc:sldChg chg="modSp new mod">
        <pc:chgData name="Paul Leichty" userId="63cf3cb9435347c9" providerId="LiveId" clId="{66FFFBA5-6122-49FB-AFC7-322E02BC484B}" dt="2024-02-10T15:58:49.353" v="3533" actId="13926"/>
        <pc:sldMkLst>
          <pc:docMk/>
          <pc:sldMk cId="3268339421" sldId="277"/>
        </pc:sldMkLst>
        <pc:spChg chg="mod">
          <ac:chgData name="Paul Leichty" userId="63cf3cb9435347c9" providerId="LiveId" clId="{66FFFBA5-6122-49FB-AFC7-322E02BC484B}" dt="2024-02-09T21:37:42.398" v="3067" actId="20577"/>
          <ac:spMkLst>
            <pc:docMk/>
            <pc:sldMk cId="3268339421" sldId="277"/>
            <ac:spMk id="2" creationId="{047FE54D-D9F9-CCC4-939D-7686F18EF1C0}"/>
          </ac:spMkLst>
        </pc:spChg>
        <pc:spChg chg="mod">
          <ac:chgData name="Paul Leichty" userId="63cf3cb9435347c9" providerId="LiveId" clId="{66FFFBA5-6122-49FB-AFC7-322E02BC484B}" dt="2024-02-10T15:58:49.353" v="3533" actId="13926"/>
          <ac:spMkLst>
            <pc:docMk/>
            <pc:sldMk cId="3268339421" sldId="277"/>
            <ac:spMk id="3" creationId="{EE3E0AD7-3474-33D8-E4B5-FD1176E69034}"/>
          </ac:spMkLst>
        </pc:spChg>
      </pc:sldChg>
      <pc:sldChg chg="modSp new mod">
        <pc:chgData name="Paul Leichty" userId="63cf3cb9435347c9" providerId="LiveId" clId="{66FFFBA5-6122-49FB-AFC7-322E02BC484B}" dt="2024-02-10T16:00:38.767" v="3534" actId="114"/>
        <pc:sldMkLst>
          <pc:docMk/>
          <pc:sldMk cId="3182561564" sldId="278"/>
        </pc:sldMkLst>
        <pc:spChg chg="mod">
          <ac:chgData name="Paul Leichty" userId="63cf3cb9435347c9" providerId="LiveId" clId="{66FFFBA5-6122-49FB-AFC7-322E02BC484B}" dt="2024-02-09T21:39:34.080" v="3096" actId="20577"/>
          <ac:spMkLst>
            <pc:docMk/>
            <pc:sldMk cId="3182561564" sldId="278"/>
            <ac:spMk id="2" creationId="{41AFE48D-BB58-F750-DE3D-829BEBC7354A}"/>
          </ac:spMkLst>
        </pc:spChg>
        <pc:spChg chg="mod">
          <ac:chgData name="Paul Leichty" userId="63cf3cb9435347c9" providerId="LiveId" clId="{66FFFBA5-6122-49FB-AFC7-322E02BC484B}" dt="2024-02-10T16:00:38.767" v="3534" actId="114"/>
          <ac:spMkLst>
            <pc:docMk/>
            <pc:sldMk cId="3182561564" sldId="278"/>
            <ac:spMk id="3" creationId="{F5F71C72-BDF2-66DD-E672-DEE3FD12A5EA}"/>
          </ac:spMkLst>
        </pc:spChg>
      </pc:sldChg>
      <pc:sldChg chg="modSp add mod">
        <pc:chgData name="Paul Leichty" userId="63cf3cb9435347c9" providerId="LiveId" clId="{66FFFBA5-6122-49FB-AFC7-322E02BC484B}" dt="2024-02-10T15:54:42.053" v="3531" actId="6549"/>
        <pc:sldMkLst>
          <pc:docMk/>
          <pc:sldMk cId="1816412603" sldId="279"/>
        </pc:sldMkLst>
        <pc:spChg chg="mod">
          <ac:chgData name="Paul Leichty" userId="63cf3cb9435347c9" providerId="LiveId" clId="{66FFFBA5-6122-49FB-AFC7-322E02BC484B}" dt="2024-02-10T15:54:42.053" v="3531" actId="6549"/>
          <ac:spMkLst>
            <pc:docMk/>
            <pc:sldMk cId="1816412603" sldId="279"/>
            <ac:spMk id="2" creationId="{F58D2D9C-F5B6-C62A-97C4-C890BFDC6E5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none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799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626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none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29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2/9/2024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472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2/9/2024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148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2/9/2024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55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2/9/2024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010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smtClean="0"/>
              <a:t>2/9/2024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045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2/9/2024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338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217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135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47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36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sz="32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sz="28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sz="2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7160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asillarota.com/estados/2023/1/25/cae-pancho-loco-menonita-lider-del-cartel-de-campeche-era-de-los-chapitos-411484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33847-1E8D-472F-BB60-4685522D7B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b="1" dirty="0"/>
              <a:t>When the Powers Take Over </a:t>
            </a:r>
            <a:br>
              <a:rPr lang="en-US" dirty="0"/>
            </a:br>
            <a:r>
              <a:rPr lang="en-US" sz="4000" dirty="0"/>
              <a:t>Colossians 2:6–19; Exodus 32:1-14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079BD6-D52F-4C16-9544-BEED872CAC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Sermon at Agape Fellowship</a:t>
            </a:r>
          </a:p>
          <a:p>
            <a:r>
              <a:rPr lang="en-US" dirty="0"/>
              <a:t>February 11, 2024</a:t>
            </a:r>
          </a:p>
        </p:txBody>
      </p:sp>
    </p:spTree>
    <p:extLst>
      <p:ext uri="{BB962C8B-B14F-4D97-AF65-F5344CB8AC3E}">
        <p14:creationId xmlns:p14="http://schemas.microsoft.com/office/powerpoint/2010/main" val="1951368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657FD-C65F-2B38-CE3A-E396D2BA8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Franz </a:t>
            </a:r>
            <a:r>
              <a:rPr lang="en-US" dirty="0" err="1"/>
              <a:t>Kauenhofen</a:t>
            </a:r>
            <a:r>
              <a:rPr lang="en-US" dirty="0"/>
              <a:t> Wiebe</a:t>
            </a:r>
          </a:p>
        </p:txBody>
      </p:sp>
      <p:pic>
        <p:nvPicPr>
          <p:cNvPr id="5" name="Content Placeholder 4" descr="Arrest of &quot;Mennonite&quot; drug dealer&#10;Picture from La Silla Rota, January 25, 2023 https://lasillarota.com/estados/2023/1/25/cae-pancho-loco-menonita-lider-del-cartel-de-campeche-era-de-los-chapitos-411484.html&#10;&#10;">
            <a:extLst>
              <a:ext uri="{FF2B5EF4-FFF2-40B4-BE49-F238E27FC236}">
                <a16:creationId xmlns:a16="http://schemas.microsoft.com/office/drawing/2014/main" id="{DD84B146-F5B6-6C77-3EA6-2D72891352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325" y="2037684"/>
            <a:ext cx="7543800" cy="363988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79F5A9-F8BC-F93A-BC2F-4461A789379B}"/>
              </a:ext>
            </a:extLst>
          </p:cNvPr>
          <p:cNvSpPr txBox="1"/>
          <p:nvPr/>
        </p:nvSpPr>
        <p:spPr>
          <a:xfrm>
            <a:off x="822325" y="5793224"/>
            <a:ext cx="1861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</a:t>
            </a:r>
            <a:r>
              <a:rPr lang="en-US" i="1" dirty="0">
                <a:hlinkClick r:id="rId3"/>
              </a:rPr>
              <a:t>La Silla Rota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230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12192-AF53-D7E4-E3C6-65EA7290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Exodus 32 – The Golden Calf</a:t>
            </a:r>
          </a:p>
        </p:txBody>
      </p:sp>
      <p:pic>
        <p:nvPicPr>
          <p:cNvPr id="5" name="Content Placeholder 4" descr="The Golden Calf Public Domain via Logos Bible">
            <a:extLst>
              <a:ext uri="{FF2B5EF4-FFF2-40B4-BE49-F238E27FC236}">
                <a16:creationId xmlns:a16="http://schemas.microsoft.com/office/drawing/2014/main" id="{EA83AEEF-F83F-941C-E89C-B7F17937DD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1986" y="1798882"/>
            <a:ext cx="6101669" cy="447049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A56393-2181-DDED-DA53-47769897EBEC}"/>
              </a:ext>
            </a:extLst>
          </p:cNvPr>
          <p:cNvSpPr txBox="1"/>
          <p:nvPr/>
        </p:nvSpPr>
        <p:spPr>
          <a:xfrm>
            <a:off x="1631986" y="5623041"/>
            <a:ext cx="1022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Picture from Logos Bible Software</a:t>
            </a:r>
          </a:p>
        </p:txBody>
      </p:sp>
    </p:spTree>
    <p:extLst>
      <p:ext uri="{BB962C8B-B14F-4D97-AF65-F5344CB8AC3E}">
        <p14:creationId xmlns:p14="http://schemas.microsoft.com/office/powerpoint/2010/main" val="1179867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39736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7CA9A-7305-83E8-E1C8-672605110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7" y="605896"/>
            <a:ext cx="2313633" cy="5646208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Old Testament Story </a:t>
            </a: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3100" dirty="0">
                <a:solidFill>
                  <a:srgbClr val="FFFFFF"/>
                </a:solidFill>
              </a:rPr>
              <a:t>(a cycle)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A7E8F-991E-0280-EE98-16BCE76A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512" y="605896"/>
            <a:ext cx="4810247" cy="5646208"/>
          </a:xfrm>
        </p:spPr>
        <p:txBody>
          <a:bodyPr anchor="ctr">
            <a:normAutofit/>
          </a:bodyPr>
          <a:lstStyle/>
          <a:p>
            <a:r>
              <a:rPr lang="en-US" dirty="0"/>
              <a:t>The people fall into sin and danger.</a:t>
            </a:r>
          </a:p>
          <a:p>
            <a:r>
              <a:rPr lang="en-US" dirty="0"/>
              <a:t>God sends a leader to rescue them.</a:t>
            </a:r>
          </a:p>
          <a:p>
            <a:r>
              <a:rPr lang="en-US" dirty="0"/>
              <a:t>God saves them; restores community. </a:t>
            </a:r>
          </a:p>
          <a:p>
            <a:r>
              <a:rPr lang="en-US" dirty="0"/>
              <a:t>The cycle repeats…</a:t>
            </a:r>
          </a:p>
          <a:p>
            <a:r>
              <a:rPr lang="en-US" dirty="0"/>
              <a:t>Eventually, they go into exile. </a:t>
            </a:r>
          </a:p>
        </p:txBody>
      </p:sp>
    </p:spTree>
    <p:extLst>
      <p:ext uri="{BB962C8B-B14F-4D97-AF65-F5344CB8AC3E}">
        <p14:creationId xmlns:p14="http://schemas.microsoft.com/office/powerpoint/2010/main" val="2483681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39736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7A658E-56DB-EDD2-4C6D-DBE3ABF7C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7" y="605896"/>
            <a:ext cx="2313633" cy="5646208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New Testament Story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488EB-6CAD-D3F5-1E12-F14B37B51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512" y="605896"/>
            <a:ext cx="4810247" cy="564620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God’s plan of salvation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 dirty="0"/>
              <a:t>Salvation is for both Jews and Gentiles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 dirty="0"/>
              <a:t>Saul / Paul becomes cross-cultural preacher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 dirty="0"/>
              <a:t>Paul writes to believers in Colossae. </a:t>
            </a:r>
            <a:endParaRPr lang="en-US"/>
          </a:p>
          <a:p>
            <a:pPr lvl="1">
              <a:lnSpc>
                <a:spcPct val="90000"/>
              </a:lnSpc>
            </a:pPr>
            <a:r>
              <a:rPr lang="en-US" dirty="0"/>
              <a:t>Saved from power of traditional religion. </a:t>
            </a:r>
            <a:endParaRPr lang="en-US"/>
          </a:p>
          <a:p>
            <a:pPr lvl="1">
              <a:lnSpc>
                <a:spcPct val="90000"/>
              </a:lnSpc>
            </a:pPr>
            <a:r>
              <a:rPr lang="en-US" dirty="0"/>
              <a:t>Saved from demonic forces.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771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15938-8CCE-E8CF-5F5C-6E14A113D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Colossians chapter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951E7-FBFF-A41D-F958-BB9C6F600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danger is the same.</a:t>
            </a:r>
          </a:p>
          <a:p>
            <a:r>
              <a:rPr lang="en-US" dirty="0"/>
              <a:t>Slipping back into old patterns.</a:t>
            </a:r>
          </a:p>
          <a:p>
            <a:r>
              <a:rPr lang="en-US" dirty="0"/>
              <a:t>Becoming enslaved again by the powers from which they were rescued.</a:t>
            </a:r>
          </a:p>
          <a:p>
            <a:r>
              <a:rPr lang="en-US" dirty="0"/>
              <a:t>Paul reminds them of their salvation.</a:t>
            </a:r>
          </a:p>
        </p:txBody>
      </p:sp>
    </p:spTree>
    <p:extLst>
      <p:ext uri="{BB962C8B-B14F-4D97-AF65-F5344CB8AC3E}">
        <p14:creationId xmlns:p14="http://schemas.microsoft.com/office/powerpoint/2010/main" val="1571226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DF87A-1A6F-A7CD-8206-A65DC038F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dangers – a closer look.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C2BEE-2A73-1F2D-1EF8-87D1552D0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Colossians 2:8</a:t>
            </a:r>
            <a:br>
              <a:rPr lang="en-US" dirty="0"/>
            </a:br>
            <a:r>
              <a:rPr lang="en-US" sz="3600" i="1" baseline="30000" dirty="0">
                <a:effectLst/>
                <a:ea typeface="Times New Roman" panose="02020603050405020304" pitchFamily="18" charset="0"/>
              </a:rPr>
              <a:t>8 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Watch out that no one takes you captive through </a:t>
            </a:r>
            <a:r>
              <a:rPr lang="en-US" sz="3600" i="1" dirty="0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philosophy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 and </a:t>
            </a:r>
            <a:r>
              <a:rPr lang="en-US" i="1" dirty="0">
                <a:solidFill>
                  <a:schemeClr val="accent1"/>
                </a:solidFill>
              </a:rPr>
              <a:t>empty deceit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, </a:t>
            </a:r>
            <a:br>
              <a:rPr lang="en-US" sz="3600" i="1" dirty="0">
                <a:effectLst/>
                <a:ea typeface="Times New Roman" panose="02020603050405020304" pitchFamily="18" charset="0"/>
              </a:rPr>
            </a:br>
            <a:r>
              <a:rPr lang="en-US" sz="3600" i="1" dirty="0">
                <a:effectLst/>
                <a:ea typeface="Times New Roman" panose="02020603050405020304" pitchFamily="18" charset="0"/>
              </a:rPr>
              <a:t>according to </a:t>
            </a:r>
            <a:r>
              <a:rPr lang="en-US" i="1" dirty="0">
                <a:solidFill>
                  <a:schemeClr val="accent1"/>
                </a:solidFill>
              </a:rPr>
              <a:t>human tradition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, </a:t>
            </a:r>
            <a:br>
              <a:rPr lang="en-US" sz="3600" i="1" dirty="0">
                <a:effectLst/>
                <a:ea typeface="Times New Roman" panose="02020603050405020304" pitchFamily="18" charset="0"/>
              </a:rPr>
            </a:br>
            <a:r>
              <a:rPr lang="en-US" sz="3600" i="1" dirty="0">
                <a:effectLst/>
                <a:ea typeface="Times New Roman" panose="02020603050405020304" pitchFamily="18" charset="0"/>
              </a:rPr>
              <a:t>according to the </a:t>
            </a:r>
            <a:r>
              <a:rPr lang="en-US" i="1" dirty="0">
                <a:solidFill>
                  <a:schemeClr val="accent1"/>
                </a:solidFill>
              </a:rPr>
              <a:t>elemental principles </a:t>
            </a:r>
            <a:br>
              <a:rPr lang="en-US" i="1" dirty="0">
                <a:solidFill>
                  <a:schemeClr val="accent1"/>
                </a:solidFill>
              </a:rPr>
            </a:br>
            <a:r>
              <a:rPr lang="en-US" i="1" dirty="0">
                <a:solidFill>
                  <a:schemeClr val="accent1"/>
                </a:solidFill>
              </a:rPr>
              <a:t>                           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of the world, </a:t>
            </a:r>
            <a:br>
              <a:rPr lang="en-US" sz="3600" i="1" dirty="0">
                <a:effectLst/>
                <a:ea typeface="Times New Roman" panose="02020603050405020304" pitchFamily="18" charset="0"/>
              </a:rPr>
            </a:br>
            <a:r>
              <a:rPr lang="en-US" sz="3600" i="1" dirty="0">
                <a:effectLst/>
                <a:ea typeface="Times New Roman" panose="02020603050405020304" pitchFamily="18" charset="0"/>
              </a:rPr>
              <a:t>and not according to </a:t>
            </a:r>
            <a:r>
              <a:rPr lang="en-US" sz="3600" i="1" dirty="0">
                <a:effectLst/>
                <a:highlight>
                  <a:srgbClr val="FFFF00"/>
                </a:highlight>
                <a:ea typeface="Times New Roman" panose="02020603050405020304" pitchFamily="18" charset="0"/>
              </a:rPr>
              <a:t>Christ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233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4EB3A-04A9-0277-2228-18347588B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Philosophy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1E19B-D8E6-2476-98C0-9787E4B5C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Philosophy = love of </a:t>
            </a:r>
            <a:r>
              <a:rPr lang="en-US" dirty="0">
                <a:solidFill>
                  <a:schemeClr val="accent1"/>
                </a:solidFill>
              </a:rPr>
              <a:t>wisdom</a:t>
            </a:r>
          </a:p>
          <a:p>
            <a:r>
              <a:rPr lang="en-US" dirty="0"/>
              <a:t>But whose </a:t>
            </a:r>
            <a:r>
              <a:rPr lang="en-US" dirty="0">
                <a:solidFill>
                  <a:schemeClr val="accent1"/>
                </a:solidFill>
              </a:rPr>
              <a:t>wisdom</a:t>
            </a:r>
            <a:r>
              <a:rPr lang="en-US" dirty="0"/>
              <a:t>?</a:t>
            </a:r>
          </a:p>
          <a:p>
            <a:r>
              <a:rPr lang="en-US" dirty="0"/>
              <a:t>What is the source of this </a:t>
            </a:r>
            <a:r>
              <a:rPr lang="en-US" dirty="0">
                <a:solidFill>
                  <a:schemeClr val="accent1"/>
                </a:solidFill>
              </a:rPr>
              <a:t>wisdom</a:t>
            </a:r>
            <a:r>
              <a:rPr lang="en-US" dirty="0"/>
              <a:t>?</a:t>
            </a:r>
          </a:p>
          <a:p>
            <a:r>
              <a:rPr lang="en-US" dirty="0"/>
              <a:t>God’s </a:t>
            </a:r>
            <a:r>
              <a:rPr lang="en-US" dirty="0">
                <a:solidFill>
                  <a:schemeClr val="accent1"/>
                </a:solidFill>
              </a:rPr>
              <a:t>wisdom</a:t>
            </a:r>
            <a:r>
              <a:rPr lang="en-US" dirty="0"/>
              <a:t> is distorted by sin and selfish human </a:t>
            </a:r>
            <a:r>
              <a:rPr lang="en-US" dirty="0">
                <a:solidFill>
                  <a:schemeClr val="accent1"/>
                </a:solidFill>
              </a:rPr>
              <a:t>wisdom</a:t>
            </a:r>
            <a:r>
              <a:rPr lang="en-US" dirty="0"/>
              <a:t>. </a:t>
            </a:r>
          </a:p>
          <a:p>
            <a:r>
              <a:rPr lang="en-US" dirty="0"/>
              <a:t>Such </a:t>
            </a:r>
            <a:r>
              <a:rPr lang="en-US" dirty="0">
                <a:solidFill>
                  <a:schemeClr val="accent1"/>
                </a:solidFill>
              </a:rPr>
              <a:t>wisdom</a:t>
            </a:r>
            <a:r>
              <a:rPr lang="en-US" dirty="0"/>
              <a:t> becomes…</a:t>
            </a:r>
          </a:p>
        </p:txBody>
      </p:sp>
    </p:spTree>
    <p:extLst>
      <p:ext uri="{BB962C8B-B14F-4D97-AF65-F5344CB8AC3E}">
        <p14:creationId xmlns:p14="http://schemas.microsoft.com/office/powerpoint/2010/main" val="2855660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6D724-3BC7-74A0-41A3-A1C082196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Empty deceipt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2FE59-C039-9FA9-26C2-87F5B04F0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Philosophy becomes distorted.</a:t>
            </a:r>
          </a:p>
          <a:p>
            <a:r>
              <a:rPr lang="en-US" dirty="0"/>
              <a:t>Disconnected from God. </a:t>
            </a:r>
          </a:p>
          <a:p>
            <a:r>
              <a:rPr lang="en-US" dirty="0"/>
              <a:t>Becomes empty; nothing to it. </a:t>
            </a:r>
          </a:p>
          <a:p>
            <a:r>
              <a:rPr lang="en-US" dirty="0"/>
              <a:t>Such “wisdom” is deceitful. </a:t>
            </a:r>
          </a:p>
          <a:p>
            <a:r>
              <a:rPr lang="en-US" dirty="0"/>
              <a:t>Separated from the truth; a lie.</a:t>
            </a:r>
          </a:p>
          <a:p>
            <a:r>
              <a:rPr lang="en-US" dirty="0"/>
              <a:t>It is simply </a:t>
            </a:r>
            <a:r>
              <a:rPr lang="en-US" dirty="0">
                <a:solidFill>
                  <a:schemeClr val="accent1"/>
                </a:solidFill>
              </a:rPr>
              <a:t>empty deceit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65423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629AD-27FF-ADE4-EF4A-53E2E8D4F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According to </a:t>
            </a:r>
            <a:r>
              <a:rPr lang="en-US" dirty="0">
                <a:solidFill>
                  <a:schemeClr val="accent1"/>
                </a:solidFill>
              </a:rPr>
              <a:t>human tradition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BBC7A-49B1-4973-3BFE-0046DA936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Detached from God’s wisdom, it is simply human tradition. </a:t>
            </a:r>
          </a:p>
          <a:p>
            <a:r>
              <a:rPr lang="en-US" dirty="0"/>
              <a:t>Human tradition is selfish.</a:t>
            </a:r>
          </a:p>
          <a:p>
            <a:pPr lvl="1"/>
            <a:r>
              <a:rPr lang="en-US" dirty="0"/>
              <a:t>It’s about </a:t>
            </a:r>
            <a:r>
              <a:rPr lang="en-US" dirty="0">
                <a:solidFill>
                  <a:schemeClr val="accent1"/>
                </a:solidFill>
              </a:rPr>
              <a:t>Me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My</a:t>
            </a:r>
            <a:r>
              <a:rPr lang="en-US" dirty="0"/>
              <a:t> family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My</a:t>
            </a:r>
            <a:r>
              <a:rPr lang="en-US" dirty="0"/>
              <a:t> race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My</a:t>
            </a:r>
            <a:r>
              <a:rPr lang="en-US" dirty="0"/>
              <a:t> culture</a:t>
            </a:r>
          </a:p>
        </p:txBody>
      </p:sp>
    </p:spTree>
    <p:extLst>
      <p:ext uri="{BB962C8B-B14F-4D97-AF65-F5344CB8AC3E}">
        <p14:creationId xmlns:p14="http://schemas.microsoft.com/office/powerpoint/2010/main" val="2801245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9EB36-5A14-38A1-7B54-870295F1B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chemeClr val="accent1"/>
                </a:solidFill>
              </a:rPr>
              <a:t>elemental principles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9916E-927E-BA64-C890-4731CAA40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NRSV and ESV: </a:t>
            </a:r>
            <a:r>
              <a:rPr lang="en-US" dirty="0">
                <a:solidFill>
                  <a:schemeClr val="accent1"/>
                </a:solidFill>
              </a:rPr>
              <a:t>elemental spirits</a:t>
            </a:r>
            <a:endParaRPr lang="en-US" dirty="0"/>
          </a:p>
          <a:p>
            <a:r>
              <a:rPr lang="en-US" dirty="0"/>
              <a:t>NIV: </a:t>
            </a:r>
            <a:r>
              <a:rPr lang="en-US" dirty="0">
                <a:solidFill>
                  <a:schemeClr val="accent1"/>
                </a:solidFill>
              </a:rPr>
              <a:t>elemental spiritual forces</a:t>
            </a:r>
            <a:r>
              <a:rPr lang="en-US" dirty="0"/>
              <a:t> or </a:t>
            </a:r>
            <a:r>
              <a:rPr lang="en-US" dirty="0">
                <a:solidFill>
                  <a:schemeClr val="accent1"/>
                </a:solidFill>
              </a:rPr>
              <a:t>basic principles</a:t>
            </a:r>
            <a:endParaRPr lang="en-US" dirty="0"/>
          </a:p>
          <a:p>
            <a:r>
              <a:rPr lang="en-US" dirty="0"/>
              <a:t>NLT: </a:t>
            </a:r>
            <a:r>
              <a:rPr lang="en-US" dirty="0">
                <a:solidFill>
                  <a:schemeClr val="accent1"/>
                </a:solidFill>
              </a:rPr>
              <a:t>spiritual powers</a:t>
            </a:r>
            <a:endParaRPr lang="en-US" dirty="0"/>
          </a:p>
          <a:p>
            <a:r>
              <a:rPr lang="en-US" dirty="0"/>
              <a:t>NCV: </a:t>
            </a:r>
            <a:r>
              <a:rPr lang="en-US" dirty="0">
                <a:solidFill>
                  <a:schemeClr val="accent1"/>
                </a:solidFill>
              </a:rPr>
              <a:t>ruling spirits</a:t>
            </a:r>
          </a:p>
          <a:p>
            <a:r>
              <a:rPr lang="en-US" dirty="0"/>
              <a:t>NASB: </a:t>
            </a:r>
            <a:r>
              <a:rPr lang="en-US" dirty="0">
                <a:solidFill>
                  <a:schemeClr val="accent1"/>
                </a:solidFill>
              </a:rPr>
              <a:t>elementary principles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260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511CB-0CB6-ECF2-3D16-CAA53EB81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Spiritual powers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7AF07-D9B2-DF75-7D8F-ED0A0803C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Spiritual forces in the world</a:t>
            </a:r>
          </a:p>
          <a:p>
            <a:r>
              <a:rPr lang="en-US" dirty="0"/>
              <a:t>Become separated from God</a:t>
            </a:r>
          </a:p>
          <a:p>
            <a:r>
              <a:rPr lang="en-US" dirty="0"/>
              <a:t>Assert themselves against God</a:t>
            </a:r>
          </a:p>
          <a:p>
            <a:r>
              <a:rPr lang="en-US" dirty="0"/>
              <a:t>Serve the cause of human selfishness</a:t>
            </a:r>
          </a:p>
          <a:p>
            <a:r>
              <a:rPr lang="en-US" dirty="0"/>
              <a:t>Take the place of God in human lives</a:t>
            </a:r>
          </a:p>
        </p:txBody>
      </p:sp>
    </p:spTree>
    <p:extLst>
      <p:ext uri="{BB962C8B-B14F-4D97-AF65-F5344CB8AC3E}">
        <p14:creationId xmlns:p14="http://schemas.microsoft.com/office/powerpoint/2010/main" val="1328427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79EE6-1AEB-DAE3-4414-5818B5560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modern </a:t>
            </a:r>
            <a:r>
              <a:rPr lang="en-US" dirty="0">
                <a:solidFill>
                  <a:schemeClr val="accent1"/>
                </a:solidFill>
              </a:rPr>
              <a:t>isms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68350-AAF7-6911-2299-3F17D036B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Material</a:t>
            </a:r>
            <a:r>
              <a:rPr lang="en-US" dirty="0">
                <a:solidFill>
                  <a:schemeClr val="accent1"/>
                </a:solidFill>
              </a:rPr>
              <a:t>ism</a:t>
            </a:r>
            <a:r>
              <a:rPr lang="en-US" dirty="0"/>
              <a:t> </a:t>
            </a:r>
          </a:p>
          <a:p>
            <a:r>
              <a:rPr lang="en-US" dirty="0"/>
              <a:t>Capital</a:t>
            </a:r>
            <a:r>
              <a:rPr lang="en-US" dirty="0">
                <a:solidFill>
                  <a:schemeClr val="accent1"/>
                </a:solidFill>
              </a:rPr>
              <a:t>ism</a:t>
            </a:r>
            <a:r>
              <a:rPr lang="en-US" dirty="0"/>
              <a:t> </a:t>
            </a:r>
          </a:p>
          <a:p>
            <a:r>
              <a:rPr lang="en-US" dirty="0"/>
              <a:t>Commun</a:t>
            </a:r>
            <a:r>
              <a:rPr lang="en-US" dirty="0">
                <a:solidFill>
                  <a:schemeClr val="accent1"/>
                </a:solidFill>
              </a:rPr>
              <a:t>ism</a:t>
            </a:r>
            <a:r>
              <a:rPr lang="en-US" dirty="0"/>
              <a:t>, Social</a:t>
            </a:r>
            <a:r>
              <a:rPr lang="en-US" dirty="0">
                <a:solidFill>
                  <a:schemeClr val="accent1"/>
                </a:solidFill>
              </a:rPr>
              <a:t>ism</a:t>
            </a:r>
            <a:r>
              <a:rPr lang="en-US" dirty="0"/>
              <a:t> </a:t>
            </a:r>
          </a:p>
          <a:p>
            <a:r>
              <a:rPr lang="en-US" dirty="0"/>
              <a:t>Federal</a:t>
            </a:r>
            <a:r>
              <a:rPr lang="en-US" dirty="0">
                <a:solidFill>
                  <a:schemeClr val="accent1"/>
                </a:solidFill>
              </a:rPr>
              <a:t>ism</a:t>
            </a:r>
            <a:r>
              <a:rPr lang="en-US" dirty="0"/>
              <a:t>, Objectiv</a:t>
            </a:r>
            <a:r>
              <a:rPr lang="en-US" dirty="0">
                <a:solidFill>
                  <a:schemeClr val="accent1"/>
                </a:solidFill>
              </a:rPr>
              <a:t>ism</a:t>
            </a:r>
            <a:r>
              <a:rPr lang="en-US" dirty="0"/>
              <a:t> </a:t>
            </a:r>
          </a:p>
          <a:p>
            <a:r>
              <a:rPr lang="en-US" dirty="0"/>
              <a:t>Hedon</a:t>
            </a:r>
            <a:r>
              <a:rPr lang="en-US" dirty="0">
                <a:solidFill>
                  <a:schemeClr val="accent1"/>
                </a:solidFill>
              </a:rPr>
              <a:t>ism</a:t>
            </a:r>
            <a:r>
              <a:rPr lang="en-US" dirty="0"/>
              <a:t>, Narciss</a:t>
            </a:r>
            <a:r>
              <a:rPr lang="en-US" dirty="0">
                <a:solidFill>
                  <a:schemeClr val="accent1"/>
                </a:solidFill>
              </a:rPr>
              <a:t>ism</a:t>
            </a:r>
            <a:r>
              <a:rPr lang="en-US" dirty="0"/>
              <a:t>  </a:t>
            </a:r>
          </a:p>
          <a:p>
            <a:r>
              <a:rPr lang="en-US" dirty="0"/>
              <a:t>National</a:t>
            </a:r>
            <a:r>
              <a:rPr lang="en-US" dirty="0">
                <a:solidFill>
                  <a:schemeClr val="accent1"/>
                </a:solidFill>
              </a:rPr>
              <a:t>ism</a:t>
            </a:r>
            <a:r>
              <a:rPr lang="en-US" dirty="0"/>
              <a:t>, Zion</a:t>
            </a:r>
            <a:r>
              <a:rPr lang="en-US" dirty="0">
                <a:solidFill>
                  <a:schemeClr val="accent1"/>
                </a:solidFill>
              </a:rPr>
              <a:t>ism</a:t>
            </a:r>
          </a:p>
        </p:txBody>
      </p:sp>
    </p:spTree>
    <p:extLst>
      <p:ext uri="{BB962C8B-B14F-4D97-AF65-F5344CB8AC3E}">
        <p14:creationId xmlns:p14="http://schemas.microsoft.com/office/powerpoint/2010/main" val="1964443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203CB-0E75-05A7-0F89-3DEE6F660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Isms become religious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2A182-98BD-D95D-04EB-597930DBB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Often an idea or ism starts with God. </a:t>
            </a:r>
          </a:p>
          <a:p>
            <a:r>
              <a:rPr lang="en-US" dirty="0"/>
              <a:t>But uses God for own purposes.</a:t>
            </a:r>
          </a:p>
          <a:p>
            <a:r>
              <a:rPr lang="en-US" dirty="0"/>
              <a:t>Expand the ism until it is greater than God. </a:t>
            </a:r>
          </a:p>
          <a:p>
            <a:r>
              <a:rPr lang="en-US" dirty="0"/>
              <a:t>Humans abandon the one true God for an idea, ism, a god in their own image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195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BF661-9BD1-7CE3-7B67-06558017F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Exodus 32:1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D7141-6FF3-7F4C-BF0E-6C4BF5733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i="1" dirty="0"/>
              <a:t>When the people saw that Moses delayed to come down from the mountain, the people gathered around Aaron and said to him, “</a:t>
            </a:r>
            <a:r>
              <a:rPr lang="en-US" i="1" dirty="0">
                <a:solidFill>
                  <a:schemeClr val="accent1"/>
                </a:solidFill>
              </a:rPr>
              <a:t>Come, make gods for us</a:t>
            </a:r>
            <a:r>
              <a:rPr lang="en-US" i="1" dirty="0"/>
              <a:t>, who shall go before us; as for this Moses, the man who brought us up out of the land of Egypt, we do not know what has become of him.” </a:t>
            </a:r>
          </a:p>
        </p:txBody>
      </p:sp>
    </p:spTree>
    <p:extLst>
      <p:ext uri="{BB962C8B-B14F-4D97-AF65-F5344CB8AC3E}">
        <p14:creationId xmlns:p14="http://schemas.microsoft.com/office/powerpoint/2010/main" val="2853993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1C731-FBE8-B4E0-E55E-4CD48C8F6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“good people” become captive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18F9D-E2D3-A726-95B1-2A583DA58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Starts with anxiety, fear of unknown</a:t>
            </a:r>
          </a:p>
          <a:p>
            <a:r>
              <a:rPr lang="en-US" dirty="0"/>
              <a:t>Fear of the unknown, what is next</a:t>
            </a:r>
          </a:p>
          <a:p>
            <a:r>
              <a:rPr lang="en-US" dirty="0"/>
              <a:t>With no leader the presence and existence of God is in question. </a:t>
            </a:r>
          </a:p>
          <a:p>
            <a:r>
              <a:rPr lang="en-US" dirty="0"/>
              <a:t>People take matters into own hands.</a:t>
            </a:r>
          </a:p>
          <a:p>
            <a:r>
              <a:rPr lang="en-US" dirty="0"/>
              <a:t>Go back to a pagan religious system they can control. </a:t>
            </a:r>
          </a:p>
        </p:txBody>
      </p:sp>
    </p:spTree>
    <p:extLst>
      <p:ext uri="{BB962C8B-B14F-4D97-AF65-F5344CB8AC3E}">
        <p14:creationId xmlns:p14="http://schemas.microsoft.com/office/powerpoint/2010/main" val="362093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5A61D-F1E1-D38E-241F-E528FAB41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Idolatry: Fear replacing trust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C4699-B43A-1EDB-74AF-55153A8B2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crisis, back to old religious patterns</a:t>
            </a:r>
          </a:p>
          <a:p>
            <a:r>
              <a:rPr lang="en-US" dirty="0"/>
              <a:t>A religion of “add-ons”</a:t>
            </a:r>
          </a:p>
          <a:p>
            <a:pPr lvl="1"/>
            <a:r>
              <a:rPr lang="en-US" dirty="0"/>
              <a:t>God </a:t>
            </a:r>
            <a:r>
              <a:rPr lang="en-US" dirty="0">
                <a:solidFill>
                  <a:schemeClr val="accent1"/>
                </a:solidFill>
              </a:rPr>
              <a:t>and</a:t>
            </a:r>
            <a:r>
              <a:rPr lang="en-US" dirty="0"/>
              <a:t> family</a:t>
            </a:r>
          </a:p>
          <a:p>
            <a:pPr lvl="1"/>
            <a:r>
              <a:rPr lang="en-US" dirty="0"/>
              <a:t>God </a:t>
            </a:r>
            <a:r>
              <a:rPr lang="en-US" dirty="0">
                <a:solidFill>
                  <a:schemeClr val="accent1"/>
                </a:solidFill>
              </a:rPr>
              <a:t>and</a:t>
            </a:r>
            <a:r>
              <a:rPr lang="en-US" dirty="0"/>
              <a:t> country</a:t>
            </a:r>
          </a:p>
          <a:p>
            <a:r>
              <a:rPr lang="en-US" dirty="0"/>
              <a:t>Aaron: We can have it both ways.</a:t>
            </a:r>
          </a:p>
          <a:p>
            <a:pPr lvl="1"/>
            <a:r>
              <a:rPr lang="en-US" dirty="0"/>
              <a:t>[32:5] </a:t>
            </a:r>
            <a:r>
              <a:rPr lang="en-US" i="1" dirty="0"/>
              <a:t>Aaron…built an altar…and…made a proclamation and said, “Tomorrow shall be a festival to the LORD.”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240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4B59E-03AA-3B6E-B4F6-50EBFF0CB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movement to idolatry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EC5DB-A4BC-C449-45EB-66AC28FB5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trust in God to fear.</a:t>
            </a:r>
          </a:p>
          <a:p>
            <a:r>
              <a:rPr lang="en-US" dirty="0"/>
              <a:t>A compromise to address fear.</a:t>
            </a:r>
          </a:p>
          <a:p>
            <a:r>
              <a:rPr lang="en-US" dirty="0"/>
              <a:t>Compromise leads to commitment to a spiritual power.</a:t>
            </a:r>
          </a:p>
          <a:p>
            <a:r>
              <a:rPr lang="en-US" dirty="0"/>
              <a:t>Commitment leads to captivity by that power, slavery to the power. </a:t>
            </a:r>
          </a:p>
        </p:txBody>
      </p:sp>
    </p:spTree>
    <p:extLst>
      <p:ext uri="{BB962C8B-B14F-4D97-AF65-F5344CB8AC3E}">
        <p14:creationId xmlns:p14="http://schemas.microsoft.com/office/powerpoint/2010/main" val="4165886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84B09-B854-D0AD-98EC-6071115D1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Apostle Paul’s remedy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07151-2DCD-48E6-388B-AC73F8E19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Colossians 2 -- </a:t>
            </a:r>
            <a:r>
              <a:rPr lang="en-US" sz="3600" i="1" baseline="30000" dirty="0">
                <a:effectLst/>
                <a:ea typeface="Times New Roman" panose="02020603050405020304" pitchFamily="18" charset="0"/>
              </a:rPr>
              <a:t>6 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As you therefore have received </a:t>
            </a:r>
            <a:r>
              <a:rPr lang="en-US" sz="3600" i="1" dirty="0">
                <a:effectLst/>
                <a:highlight>
                  <a:srgbClr val="00FF00"/>
                </a:highlight>
                <a:ea typeface="Times New Roman" panose="02020603050405020304" pitchFamily="18" charset="0"/>
              </a:rPr>
              <a:t>Christ Jesus the Lord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, </a:t>
            </a:r>
            <a:br>
              <a:rPr lang="en-US" sz="3600" i="1" dirty="0">
                <a:effectLst/>
                <a:ea typeface="Times New Roman" panose="02020603050405020304" pitchFamily="18" charset="0"/>
              </a:rPr>
            </a:br>
            <a:r>
              <a:rPr lang="en-US" sz="3600" i="1" dirty="0">
                <a:effectLst/>
                <a:ea typeface="Times New Roman" panose="02020603050405020304" pitchFamily="18" charset="0"/>
              </a:rPr>
              <a:t>      contin</a:t>
            </a:r>
            <a:r>
              <a:rPr lang="en-US" sz="3600" i="1" dirty="0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ue to walk </a:t>
            </a:r>
            <a:r>
              <a:rPr lang="en-US" sz="3600" i="1" dirty="0">
                <a:effectLst/>
                <a:highlight>
                  <a:srgbClr val="00FF00"/>
                </a:highlight>
                <a:ea typeface="Times New Roman" panose="02020603050405020304" pitchFamily="18" charset="0"/>
              </a:rPr>
              <a:t>in him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…</a:t>
            </a:r>
          </a:p>
          <a:p>
            <a:r>
              <a:rPr lang="en-US" sz="3600" i="1" baseline="30000" dirty="0">
                <a:effectLst/>
                <a:ea typeface="Times New Roman" panose="02020603050405020304" pitchFamily="18" charset="0"/>
              </a:rPr>
              <a:t>7 </a:t>
            </a:r>
            <a:r>
              <a:rPr lang="en-US" sz="3600" i="1" dirty="0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rooted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 and </a:t>
            </a:r>
            <a:r>
              <a:rPr lang="en-US" sz="3600" i="1" dirty="0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built up </a:t>
            </a:r>
            <a:r>
              <a:rPr lang="en-US" sz="3600" i="1" dirty="0">
                <a:effectLst/>
                <a:highlight>
                  <a:srgbClr val="00FF00"/>
                </a:highlight>
                <a:ea typeface="Times New Roman" panose="02020603050405020304" pitchFamily="18" charset="0"/>
              </a:rPr>
              <a:t>in him 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and </a:t>
            </a:r>
            <a:r>
              <a:rPr lang="en-US" sz="3600" i="1" dirty="0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established 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in the faith, </a:t>
            </a:r>
            <a:br>
              <a:rPr lang="en-US" sz="3600" i="1" dirty="0">
                <a:effectLst/>
                <a:ea typeface="Times New Roman" panose="02020603050405020304" pitchFamily="18" charset="0"/>
              </a:rPr>
            </a:br>
            <a:r>
              <a:rPr lang="en-US" sz="3600" i="1" dirty="0">
                <a:effectLst/>
                <a:ea typeface="Times New Roman" panose="02020603050405020304" pitchFamily="18" charset="0"/>
              </a:rPr>
              <a:t>just as you were taught…</a:t>
            </a:r>
          </a:p>
          <a:p>
            <a:r>
              <a:rPr lang="en-US" dirty="0"/>
              <a:t>From fear to 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abounding in </a:t>
            </a:r>
            <a:r>
              <a:rPr lang="en-US" sz="3600" i="1" dirty="0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thanksgiving</a:t>
            </a:r>
            <a:r>
              <a:rPr lang="en-US" sz="3600" dirty="0">
                <a:effectLst/>
                <a:ea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6151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974C6-8EE1-AE7A-5E5E-9483162DB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D2D9C-F5B6-C62A-97C4-C890BFDC6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contrast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D70CC-2AAE-465E-AB27-93418A054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Colossians 2:8</a:t>
            </a:r>
            <a:br>
              <a:rPr lang="en-US" dirty="0"/>
            </a:br>
            <a:r>
              <a:rPr lang="en-US" sz="3600" i="1" baseline="30000" dirty="0">
                <a:effectLst/>
                <a:ea typeface="Times New Roman" panose="02020603050405020304" pitchFamily="18" charset="0"/>
              </a:rPr>
              <a:t>8 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Watch out that no one takes you captive through </a:t>
            </a:r>
            <a:r>
              <a:rPr lang="en-US" sz="3600" i="1" dirty="0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philosophy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 and </a:t>
            </a:r>
            <a:r>
              <a:rPr lang="en-US" i="1" dirty="0">
                <a:solidFill>
                  <a:schemeClr val="accent1"/>
                </a:solidFill>
              </a:rPr>
              <a:t>empty deceit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, </a:t>
            </a:r>
            <a:br>
              <a:rPr lang="en-US" sz="3600" i="1" dirty="0">
                <a:effectLst/>
                <a:ea typeface="Times New Roman" panose="02020603050405020304" pitchFamily="18" charset="0"/>
              </a:rPr>
            </a:br>
            <a:r>
              <a:rPr lang="en-US" sz="3600" i="1" dirty="0">
                <a:effectLst/>
                <a:ea typeface="Times New Roman" panose="02020603050405020304" pitchFamily="18" charset="0"/>
              </a:rPr>
              <a:t>according to </a:t>
            </a:r>
            <a:r>
              <a:rPr lang="en-US" i="1" dirty="0">
                <a:solidFill>
                  <a:schemeClr val="accent1"/>
                </a:solidFill>
              </a:rPr>
              <a:t>human tradition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, </a:t>
            </a:r>
            <a:br>
              <a:rPr lang="en-US" sz="3600" i="1" dirty="0">
                <a:effectLst/>
                <a:ea typeface="Times New Roman" panose="02020603050405020304" pitchFamily="18" charset="0"/>
              </a:rPr>
            </a:br>
            <a:r>
              <a:rPr lang="en-US" sz="3600" i="1" dirty="0">
                <a:effectLst/>
                <a:ea typeface="Times New Roman" panose="02020603050405020304" pitchFamily="18" charset="0"/>
              </a:rPr>
              <a:t>according to the </a:t>
            </a:r>
            <a:r>
              <a:rPr lang="en-US" i="1" dirty="0">
                <a:solidFill>
                  <a:schemeClr val="accent1"/>
                </a:solidFill>
              </a:rPr>
              <a:t>elemental principles </a:t>
            </a:r>
            <a:br>
              <a:rPr lang="en-US" i="1" dirty="0">
                <a:solidFill>
                  <a:schemeClr val="accent1"/>
                </a:solidFill>
              </a:rPr>
            </a:br>
            <a:r>
              <a:rPr lang="en-US" i="1" dirty="0">
                <a:solidFill>
                  <a:schemeClr val="accent1"/>
                </a:solidFill>
              </a:rPr>
              <a:t>                           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of the world, </a:t>
            </a:r>
            <a:br>
              <a:rPr lang="en-US" sz="3600" i="1" dirty="0">
                <a:effectLst/>
                <a:ea typeface="Times New Roman" panose="02020603050405020304" pitchFamily="18" charset="0"/>
              </a:rPr>
            </a:br>
            <a:r>
              <a:rPr lang="en-US" sz="3600" i="1" dirty="0">
                <a:effectLst/>
                <a:ea typeface="Times New Roman" panose="02020603050405020304" pitchFamily="18" charset="0"/>
              </a:rPr>
              <a:t>and not according to </a:t>
            </a:r>
            <a:r>
              <a:rPr lang="en-US" sz="3600" i="1" dirty="0">
                <a:effectLst/>
                <a:highlight>
                  <a:srgbClr val="FFFF00"/>
                </a:highlight>
                <a:ea typeface="Times New Roman" panose="02020603050405020304" pitchFamily="18" charset="0"/>
              </a:rPr>
              <a:t>Christ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412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11050-8870-45FD-FC21-A9EB2CD8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in Christ </a:t>
            </a:r>
            <a:r>
              <a:rPr lang="en-US" sz="3200" dirty="0"/>
              <a:t>(Col. 2:9ff)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40072-5148-B3DE-167D-58593A1A0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God himself (</a:t>
            </a:r>
            <a:r>
              <a:rPr lang="en-US" i="1" dirty="0">
                <a:effectLst/>
                <a:ea typeface="Times New Roman" panose="02020603050405020304" pitchFamily="18" charset="0"/>
              </a:rPr>
              <a:t>the whole fullness of deity) </a:t>
            </a:r>
            <a:r>
              <a:rPr lang="en-US" dirty="0"/>
              <a:t>lives in Christ. </a:t>
            </a:r>
          </a:p>
          <a:p>
            <a:r>
              <a:rPr lang="en-US" dirty="0"/>
              <a:t>Christ is 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the head of every ruler and authority.</a:t>
            </a:r>
          </a:p>
          <a:p>
            <a:r>
              <a:rPr lang="en-US" dirty="0"/>
              <a:t>Proven through Christ’s death and resurrection.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994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FE54D-D9F9-CCC4-939D-7686F18EF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shadow god in worship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E0AD7-3474-33D8-E4B5-FD1176E69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i="1" baseline="30000" dirty="0">
                <a:effectLst/>
                <a:ea typeface="Times New Roman" panose="02020603050405020304" pitchFamily="18" charset="0"/>
              </a:rPr>
              <a:t>16 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Therefore, do not let anyone condemn you in matters of food or drink or of observing festivals, new moons, or Sabbaths. </a:t>
            </a:r>
            <a:r>
              <a:rPr lang="en-US" sz="3600" i="1" baseline="30000" dirty="0">
                <a:effectLst/>
                <a:ea typeface="Times New Roman" panose="02020603050405020304" pitchFamily="18" charset="0"/>
              </a:rPr>
              <a:t>17 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These are only a </a:t>
            </a:r>
            <a:r>
              <a:rPr lang="en-US" sz="3600" i="1" dirty="0">
                <a:effectLst/>
                <a:highlight>
                  <a:srgbClr val="C0C0C0"/>
                </a:highlight>
                <a:ea typeface="Times New Roman" panose="02020603050405020304" pitchFamily="18" charset="0"/>
              </a:rPr>
              <a:t>shadow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 of what is to come, but the body belongs to Christ.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3394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FE48D-BB58-F750-DE3D-829BEBC73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Claiming our salvation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71C72-BDF2-66DD-E672-DEE3FD12A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1" baseline="30000" dirty="0">
                <a:effectLst/>
                <a:ea typeface="Times New Roman" panose="02020603050405020304" pitchFamily="18" charset="0"/>
              </a:rPr>
              <a:t>18 </a:t>
            </a:r>
            <a:r>
              <a:rPr lang="en-US" sz="3600" i="1" dirty="0">
                <a:effectLst/>
                <a:highlight>
                  <a:srgbClr val="00FF00"/>
                </a:highlight>
                <a:ea typeface="Times New Roman" panose="02020603050405020304" pitchFamily="18" charset="0"/>
              </a:rPr>
              <a:t>Do not let anyone disqualify you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, insisting on self-abasement and worship of angels, initiatory visions, puffed up without cause by a human way of thinking, </a:t>
            </a:r>
            <a:r>
              <a:rPr lang="en-US" sz="3600" i="1" baseline="30000" dirty="0">
                <a:effectLst/>
                <a:ea typeface="Times New Roman" panose="02020603050405020304" pitchFamily="18" charset="0"/>
              </a:rPr>
              <a:t>19 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and not </a:t>
            </a:r>
            <a:r>
              <a:rPr lang="en-US" sz="3600" i="1" dirty="0">
                <a:effectLst/>
                <a:highlight>
                  <a:srgbClr val="00FF00"/>
                </a:highlight>
                <a:ea typeface="Times New Roman" panose="02020603050405020304" pitchFamily="18" charset="0"/>
              </a:rPr>
              <a:t>holding fast to the head</a:t>
            </a:r>
            <a:r>
              <a:rPr lang="en-US" sz="3600" i="1" dirty="0">
                <a:effectLst/>
                <a:ea typeface="Times New Roman" panose="02020603050405020304" pitchFamily="18" charset="0"/>
              </a:rPr>
              <a:t>, from whom the whole body, nourished and held together by its ligaments and tendons, grows with a growth that is from God.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5615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C4479-80B3-8B3A-8BCF-330A0484D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powers take 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2CA48-4CE2-A4EC-BD2E-312FBF870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may shake our heads…</a:t>
            </a:r>
          </a:p>
          <a:p>
            <a:r>
              <a:rPr lang="en-US" dirty="0"/>
              <a:t>But “watch out!”</a:t>
            </a:r>
          </a:p>
          <a:p>
            <a:r>
              <a:rPr lang="en-US" dirty="0"/>
              <a:t>The powers will take us away from the center. </a:t>
            </a:r>
          </a:p>
          <a:p>
            <a:r>
              <a:rPr lang="en-US" dirty="0"/>
              <a:t>The fullness of God’s character and salvation is in Jesus Christ.</a:t>
            </a:r>
          </a:p>
        </p:txBody>
      </p:sp>
    </p:spTree>
    <p:extLst>
      <p:ext uri="{BB962C8B-B14F-4D97-AF65-F5344CB8AC3E}">
        <p14:creationId xmlns:p14="http://schemas.microsoft.com/office/powerpoint/2010/main" val="370361519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2321</TotalTime>
  <Words>935</Words>
  <Application>Microsoft Office PowerPoint</Application>
  <PresentationFormat>On-screen Show (4:3)</PresentationFormat>
  <Paragraphs>110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Retrospect</vt:lpstr>
      <vt:lpstr>When the Powers Take Over  Colossians 2:6–19; Exodus 32:1-14</vt:lpstr>
      <vt:lpstr>Franz Kauenhofen Wiebe</vt:lpstr>
      <vt:lpstr>Exodus 32 – The Golden Calf</vt:lpstr>
      <vt:lpstr>Old Testament Story  (a cycle)</vt:lpstr>
      <vt:lpstr>New Testament Story</vt:lpstr>
      <vt:lpstr>Colossians chapter 2</vt:lpstr>
      <vt:lpstr>The dangers – a closer look.</vt:lpstr>
      <vt:lpstr>Philosophy</vt:lpstr>
      <vt:lpstr>Empty deceipt</vt:lpstr>
      <vt:lpstr>According to human tradition</vt:lpstr>
      <vt:lpstr>The elemental principles </vt:lpstr>
      <vt:lpstr>Spiritual powers</vt:lpstr>
      <vt:lpstr>The modern isms</vt:lpstr>
      <vt:lpstr>Isms become religious systems</vt:lpstr>
      <vt:lpstr>Exodus 32:1</vt:lpstr>
      <vt:lpstr>How “good people” become captive</vt:lpstr>
      <vt:lpstr>Idolatry: Fear replacing trust</vt:lpstr>
      <vt:lpstr>The movement to idolatry</vt:lpstr>
      <vt:lpstr>Apostle Paul’s remedy</vt:lpstr>
      <vt:lpstr>The contrast</vt:lpstr>
      <vt:lpstr>Trust in Christ (Col. 2:9ff)</vt:lpstr>
      <vt:lpstr>No shadow god in worship</vt:lpstr>
      <vt:lpstr>Claiming our salvation</vt:lpstr>
      <vt:lpstr>The powers take over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D. Leichty</dc:creator>
  <cp:lastModifiedBy>Paul D. Leichty</cp:lastModifiedBy>
  <cp:revision>11</cp:revision>
  <dcterms:created xsi:type="dcterms:W3CDTF">2021-11-23T00:42:34Z</dcterms:created>
  <dcterms:modified xsi:type="dcterms:W3CDTF">2024-02-10T16:07:47Z</dcterms:modified>
</cp:coreProperties>
</file>