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3" r:id="rId4"/>
  </p:sldMasterIdLst>
  <p:notesMasterIdLst>
    <p:notesMasterId r:id="rId15"/>
  </p:notesMasterIdLst>
  <p:handoutMasterIdLst>
    <p:handoutMasterId r:id="rId16"/>
  </p:handoutMasterIdLst>
  <p:sldIdLst>
    <p:sldId id="7104" r:id="rId5"/>
    <p:sldId id="7751" r:id="rId6"/>
    <p:sldId id="7798" r:id="rId7"/>
    <p:sldId id="7799" r:id="rId8"/>
    <p:sldId id="7800" r:id="rId9"/>
    <p:sldId id="7804" r:id="rId10"/>
    <p:sldId id="7805" r:id="rId11"/>
    <p:sldId id="7808" r:id="rId12"/>
    <p:sldId id="7782" r:id="rId13"/>
    <p:sldId id="7812" r:id="rId14"/>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0000"/>
    <a:srgbClr val="003300"/>
    <a:srgbClr val="001236"/>
    <a:srgbClr val="CC0000"/>
    <a:srgbClr val="4C0000"/>
    <a:srgbClr val="200F51"/>
    <a:srgbClr val="800000"/>
    <a:srgbClr val="140A52"/>
    <a:srgbClr val="000510"/>
    <a:srgbClr val="3C28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44" autoAdjust="0"/>
    <p:restoredTop sz="89803" autoAdjust="0"/>
  </p:normalViewPr>
  <p:slideViewPr>
    <p:cSldViewPr showGuides="1">
      <p:cViewPr>
        <p:scale>
          <a:sx n="50" d="100"/>
          <a:sy n="50" d="100"/>
        </p:scale>
        <p:origin x="348" y="3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382"/>
    </p:cViewPr>
  </p:sorterViewPr>
  <p:notesViewPr>
    <p:cSldViewPr showGuides="1">
      <p:cViewPr varScale="1">
        <p:scale>
          <a:sx n="55" d="100"/>
          <a:sy n="55" d="100"/>
        </p:scale>
        <p:origin x="2772"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174" tIns="46588" rIns="93174" bIns="46588" rtlCol="0"/>
          <a:lstStyle>
            <a:lvl1pPr algn="l" eaLnBrk="1" fontAlgn="auto" hangingPunct="1">
              <a:spcBef>
                <a:spcPts val="0"/>
              </a:spcBef>
              <a:spcAft>
                <a:spcPts val="0"/>
              </a:spcAft>
              <a:defRPr sz="1200" dirty="0">
                <a:latin typeface="+mn-lt"/>
              </a:defRPr>
            </a:lvl1pPr>
          </a:lstStyle>
          <a:p>
            <a:pPr>
              <a:defRPr/>
            </a:pPr>
            <a:endParaRPr lang="en-US" dirty="0"/>
          </a:p>
        </p:txBody>
      </p:sp>
      <p:sp>
        <p:nvSpPr>
          <p:cNvPr id="3" name="Date Placeholder 2"/>
          <p:cNvSpPr>
            <a:spLocks noGrp="1"/>
          </p:cNvSpPr>
          <p:nvPr>
            <p:ph type="dt" sz="quarter" idx="1"/>
          </p:nvPr>
        </p:nvSpPr>
        <p:spPr>
          <a:xfrm>
            <a:off x="3971926" y="0"/>
            <a:ext cx="3036888" cy="465138"/>
          </a:xfrm>
          <a:prstGeom prst="rect">
            <a:avLst/>
          </a:prstGeom>
        </p:spPr>
        <p:txBody>
          <a:bodyPr vert="horz" lIns="93174" tIns="46588" rIns="93174" bIns="46588" rtlCol="0"/>
          <a:lstStyle>
            <a:lvl1pPr algn="r" eaLnBrk="1" fontAlgn="auto" hangingPunct="1">
              <a:spcBef>
                <a:spcPts val="0"/>
              </a:spcBef>
              <a:spcAft>
                <a:spcPts val="0"/>
              </a:spcAft>
              <a:defRPr sz="1200">
                <a:latin typeface="+mn-lt"/>
              </a:defRPr>
            </a:lvl1pPr>
          </a:lstStyle>
          <a:p>
            <a:pPr>
              <a:defRPr/>
            </a:pPr>
            <a:fld id="{E4AA96D6-9668-4899-AAD5-4140F4AFEE62}" type="datetimeFigureOut">
              <a:rPr lang="en-US"/>
              <a:pPr>
                <a:defRPr/>
              </a:pPr>
              <a:t>2/4/2024</a:t>
            </a:fld>
            <a:endParaRPr lang="en-US" dirty="0"/>
          </a:p>
        </p:txBody>
      </p:sp>
      <p:sp>
        <p:nvSpPr>
          <p:cNvPr id="4" name="Footer Placeholder 3"/>
          <p:cNvSpPr>
            <a:spLocks noGrp="1"/>
          </p:cNvSpPr>
          <p:nvPr>
            <p:ph type="ftr" sz="quarter" idx="2"/>
          </p:nvPr>
        </p:nvSpPr>
        <p:spPr>
          <a:xfrm>
            <a:off x="1" y="8829675"/>
            <a:ext cx="3036888" cy="465138"/>
          </a:xfrm>
          <a:prstGeom prst="rect">
            <a:avLst/>
          </a:prstGeom>
        </p:spPr>
        <p:txBody>
          <a:bodyPr vert="horz" lIns="93174" tIns="46588" rIns="93174" bIns="46588" rtlCol="0" anchor="b"/>
          <a:lstStyle>
            <a:lvl1pPr algn="l" eaLnBrk="1" fontAlgn="auto" hangingPunct="1">
              <a:spcBef>
                <a:spcPts val="0"/>
              </a:spcBef>
              <a:spcAft>
                <a:spcPts val="0"/>
              </a:spcAft>
              <a:defRPr sz="1200" dirty="0">
                <a:latin typeface="+mn-lt"/>
              </a:defRPr>
            </a:lvl1pPr>
          </a:lstStyle>
          <a:p>
            <a:pPr>
              <a:defRPr/>
            </a:pPr>
            <a:endParaRPr lang="en-US" dirty="0"/>
          </a:p>
        </p:txBody>
      </p:sp>
      <p:sp>
        <p:nvSpPr>
          <p:cNvPr id="5" name="Slide Number Placeholder 4"/>
          <p:cNvSpPr>
            <a:spLocks noGrp="1"/>
          </p:cNvSpPr>
          <p:nvPr>
            <p:ph type="sldNum" sz="quarter" idx="3"/>
          </p:nvPr>
        </p:nvSpPr>
        <p:spPr>
          <a:xfrm>
            <a:off x="3971926" y="8829675"/>
            <a:ext cx="3036888" cy="465138"/>
          </a:xfrm>
          <a:prstGeom prst="rect">
            <a:avLst/>
          </a:prstGeom>
        </p:spPr>
        <p:txBody>
          <a:bodyPr vert="horz" lIns="93174" tIns="46588" rIns="93174" bIns="46588" rtlCol="0" anchor="b"/>
          <a:lstStyle>
            <a:lvl1pPr algn="r" eaLnBrk="1" fontAlgn="auto" hangingPunct="1">
              <a:spcBef>
                <a:spcPts val="0"/>
              </a:spcBef>
              <a:spcAft>
                <a:spcPts val="0"/>
              </a:spcAft>
              <a:defRPr sz="1200">
                <a:latin typeface="+mn-lt"/>
              </a:defRPr>
            </a:lvl1pPr>
          </a:lstStyle>
          <a:p>
            <a:pPr>
              <a:defRPr/>
            </a:pPr>
            <a:fld id="{C3A26895-C2E3-4028-89DB-B12CFB31EDB6}" type="slidenum">
              <a:rPr lang="en-US"/>
              <a:pPr>
                <a:defRPr/>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548" tIns="46774" rIns="93548" bIns="46774" rtlCol="0"/>
          <a:lstStyle>
            <a:lvl1pPr algn="l" eaLnBrk="1" hangingPunct="1">
              <a:defRPr sz="1200" dirty="0">
                <a:latin typeface="Arial" charset="0"/>
              </a:defRPr>
            </a:lvl1pPr>
          </a:lstStyle>
          <a:p>
            <a:pPr>
              <a:defRPr/>
            </a:pPr>
            <a:endParaRPr lang="en-US" dirty="0"/>
          </a:p>
        </p:txBody>
      </p:sp>
      <p:sp>
        <p:nvSpPr>
          <p:cNvPr id="3" name="Date Placeholder 2"/>
          <p:cNvSpPr>
            <a:spLocks noGrp="1"/>
          </p:cNvSpPr>
          <p:nvPr>
            <p:ph type="dt" idx="1"/>
          </p:nvPr>
        </p:nvSpPr>
        <p:spPr>
          <a:xfrm>
            <a:off x="3971926" y="0"/>
            <a:ext cx="3036888" cy="465138"/>
          </a:xfrm>
          <a:prstGeom prst="rect">
            <a:avLst/>
          </a:prstGeom>
        </p:spPr>
        <p:txBody>
          <a:bodyPr vert="horz" lIns="93548" tIns="46774" rIns="93548" bIns="46774" rtlCol="0"/>
          <a:lstStyle>
            <a:lvl1pPr algn="r" eaLnBrk="1" hangingPunct="1">
              <a:defRPr sz="1200">
                <a:latin typeface="Arial" charset="0"/>
              </a:defRPr>
            </a:lvl1pPr>
          </a:lstStyle>
          <a:p>
            <a:pPr>
              <a:defRPr/>
            </a:pPr>
            <a:fld id="{27078B37-2A58-4AB2-90F7-D39C0570B202}" type="datetimeFigureOut">
              <a:rPr lang="en-US"/>
              <a:pPr>
                <a:defRPr/>
              </a:pPr>
              <a:t>2/4/2024</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548" tIns="46774" rIns="93548" bIns="46774" rtlCol="0" anchor="ctr"/>
          <a:lstStyle/>
          <a:p>
            <a:pPr lvl="0"/>
            <a:endParaRPr lang="en-US" noProof="0" dirty="0"/>
          </a:p>
        </p:txBody>
      </p:sp>
      <p:sp>
        <p:nvSpPr>
          <p:cNvPr id="5" name="Notes Placeholder 4"/>
          <p:cNvSpPr>
            <a:spLocks noGrp="1"/>
          </p:cNvSpPr>
          <p:nvPr>
            <p:ph type="body" sz="quarter" idx="3"/>
          </p:nvPr>
        </p:nvSpPr>
        <p:spPr>
          <a:xfrm>
            <a:off x="701675" y="4416427"/>
            <a:ext cx="5607050" cy="4183063"/>
          </a:xfrm>
          <a:prstGeom prst="rect">
            <a:avLst/>
          </a:prstGeom>
        </p:spPr>
        <p:txBody>
          <a:bodyPr vert="horz" lIns="93548" tIns="46774" rIns="93548" bIns="4677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29675"/>
            <a:ext cx="3036888" cy="465138"/>
          </a:xfrm>
          <a:prstGeom prst="rect">
            <a:avLst/>
          </a:prstGeom>
        </p:spPr>
        <p:txBody>
          <a:bodyPr vert="horz" lIns="93548" tIns="46774" rIns="93548" bIns="46774" rtlCol="0" anchor="b"/>
          <a:lstStyle>
            <a:lvl1pPr algn="l" eaLnBrk="1" hangingPunct="1">
              <a:defRPr sz="1200" dirty="0">
                <a:latin typeface="Arial" charset="0"/>
              </a:defRPr>
            </a:lvl1pPr>
          </a:lstStyle>
          <a:p>
            <a:pPr>
              <a:defRPr/>
            </a:pPr>
            <a:endParaRPr lang="en-US" dirty="0"/>
          </a:p>
        </p:txBody>
      </p:sp>
      <p:sp>
        <p:nvSpPr>
          <p:cNvPr id="7" name="Slide Number Placeholder 6"/>
          <p:cNvSpPr>
            <a:spLocks noGrp="1"/>
          </p:cNvSpPr>
          <p:nvPr>
            <p:ph type="sldNum" sz="quarter" idx="5"/>
          </p:nvPr>
        </p:nvSpPr>
        <p:spPr>
          <a:xfrm>
            <a:off x="3971926" y="8829675"/>
            <a:ext cx="3036888" cy="465138"/>
          </a:xfrm>
          <a:prstGeom prst="rect">
            <a:avLst/>
          </a:prstGeom>
        </p:spPr>
        <p:txBody>
          <a:bodyPr vert="horz" lIns="93548" tIns="46774" rIns="93548" bIns="46774" rtlCol="0" anchor="b"/>
          <a:lstStyle>
            <a:lvl1pPr algn="r" eaLnBrk="1" hangingPunct="1">
              <a:defRPr sz="1200">
                <a:latin typeface="Arial" charset="0"/>
              </a:defRPr>
            </a:lvl1pPr>
          </a:lstStyle>
          <a:p>
            <a:pPr>
              <a:defRPr/>
            </a:pPr>
            <a:fld id="{8BE3DCCF-9315-40EC-AB5D-258771C66C64}"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383666C-802F-4392-A00E-98CEE425D6F9}" type="datetimeFigureOut">
              <a:rPr lang="en-US"/>
              <a:pPr>
                <a:defRPr/>
              </a:pPr>
              <a:t>2/4/2024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925D314-1835-409D-9EFD-58E955B29040}" type="slidenum">
              <a:rPr lang="en-US"/>
              <a:pPr>
                <a:defRPr/>
              </a:pPr>
              <a:t>‹#›</a:t>
            </a:fld>
            <a:endParaRPr lang="en-US" dirty="0"/>
          </a:p>
        </p:txBody>
      </p:sp>
    </p:spTree>
    <p:extLst>
      <p:ext uri="{BB962C8B-B14F-4D97-AF65-F5344CB8AC3E}">
        <p14:creationId xmlns:p14="http://schemas.microsoft.com/office/powerpoint/2010/main" val="2131622236"/>
      </p:ext>
    </p:extLst>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DA05A5-5A0B-45FF-B89D-85BC8460AB0C}" type="datetimeFigureOut">
              <a:rPr lang="en-US"/>
              <a:pPr>
                <a:defRPr/>
              </a:pPr>
              <a:t>2/4/2024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DFD8002-CF1F-4096-9569-3573B982FB02}" type="slidenum">
              <a:rPr lang="en-US"/>
              <a:pPr>
                <a:defRPr/>
              </a:pPr>
              <a:t>‹#›</a:t>
            </a:fld>
            <a:endParaRPr lang="en-US" dirty="0"/>
          </a:p>
        </p:txBody>
      </p:sp>
    </p:spTree>
    <p:extLst>
      <p:ext uri="{BB962C8B-B14F-4D97-AF65-F5344CB8AC3E}">
        <p14:creationId xmlns:p14="http://schemas.microsoft.com/office/powerpoint/2010/main" val="947686743"/>
      </p:ext>
    </p:extLst>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58BCD70-790B-4A11-9799-E88470345A93}" type="datetimeFigureOut">
              <a:rPr lang="en-US"/>
              <a:pPr>
                <a:defRPr/>
              </a:pPr>
              <a:t>2/4/2024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5996E6A-4084-41FC-B2D9-CD53888D83D6}" type="slidenum">
              <a:rPr lang="en-US"/>
              <a:pPr>
                <a:defRPr/>
              </a:pPr>
              <a:t>‹#›</a:t>
            </a:fld>
            <a:endParaRPr lang="en-US" dirty="0"/>
          </a:p>
        </p:txBody>
      </p:sp>
    </p:spTree>
    <p:extLst>
      <p:ext uri="{BB962C8B-B14F-4D97-AF65-F5344CB8AC3E}">
        <p14:creationId xmlns:p14="http://schemas.microsoft.com/office/powerpoint/2010/main" val="1967377904"/>
      </p:ext>
    </p:extLst>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FB44BCD-C835-4034-8505-224F441D54CB}" type="datetimeFigureOut">
              <a:rPr lang="en-US"/>
              <a:pPr>
                <a:defRPr/>
              </a:pPr>
              <a:t>2/4/2024</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88990BB-F777-40B5-BC28-2430EB8FBE66}" type="slidenum">
              <a:rPr lang="en-US"/>
              <a:pPr>
                <a:defRPr/>
              </a:pPr>
              <a:t>‹#›</a:t>
            </a:fld>
            <a:endParaRPr lang="en-US" dirty="0"/>
          </a:p>
        </p:txBody>
      </p:sp>
    </p:spTree>
    <p:extLst>
      <p:ext uri="{BB962C8B-B14F-4D97-AF65-F5344CB8AC3E}">
        <p14:creationId xmlns:p14="http://schemas.microsoft.com/office/powerpoint/2010/main" val="1008038741"/>
      </p:ext>
    </p:extLst>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1BB4B57-825F-48E0-BF16-963E87FFE659}" type="datetimeFigureOut">
              <a:rPr lang="en-US"/>
              <a:pPr>
                <a:defRPr/>
              </a:pPr>
              <a:t>2/4/2024</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54E3616B-0542-4CE8-8DAE-BEAA6DB1B070}" type="slidenum">
              <a:rPr lang="en-US"/>
              <a:pPr>
                <a:defRPr/>
              </a:pPr>
              <a:t>‹#›</a:t>
            </a:fld>
            <a:endParaRPr lang="en-US" dirty="0"/>
          </a:p>
        </p:txBody>
      </p:sp>
    </p:spTree>
    <p:extLst>
      <p:ext uri="{BB962C8B-B14F-4D97-AF65-F5344CB8AC3E}">
        <p14:creationId xmlns:p14="http://schemas.microsoft.com/office/powerpoint/2010/main" val="3577869043"/>
      </p:ext>
    </p:extLst>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38B4DE8-5ED3-47D1-A32C-1E2E49221FE3}" type="datetimeFigureOut">
              <a:rPr lang="en-US"/>
              <a:pPr>
                <a:defRPr/>
              </a:pPr>
              <a:t>2/4/2024</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B8C5E01C-1404-4CAD-A550-550339EBA210}" type="slidenum">
              <a:rPr lang="en-US"/>
              <a:pPr>
                <a:defRPr/>
              </a:pPr>
              <a:t>‹#›</a:t>
            </a:fld>
            <a:endParaRPr lang="en-US" dirty="0"/>
          </a:p>
        </p:txBody>
      </p:sp>
    </p:spTree>
    <p:extLst>
      <p:ext uri="{BB962C8B-B14F-4D97-AF65-F5344CB8AC3E}">
        <p14:creationId xmlns:p14="http://schemas.microsoft.com/office/powerpoint/2010/main" val="1740798950"/>
      </p:ext>
    </p:extLst>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7F2399E-1BF0-477C-98CB-F873E9621757}" type="datetimeFigureOut">
              <a:rPr lang="en-US"/>
              <a:pPr>
                <a:defRPr/>
              </a:pPr>
              <a:t>2/4/2024</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E9925CD-BC6B-42B2-A4BA-068E3A048892}" type="slidenum">
              <a:rPr lang="en-US"/>
              <a:pPr>
                <a:defRPr/>
              </a:pPr>
              <a:t>‹#›</a:t>
            </a:fld>
            <a:endParaRPr lang="en-US" dirty="0"/>
          </a:p>
        </p:txBody>
      </p:sp>
    </p:spTree>
    <p:extLst>
      <p:ext uri="{BB962C8B-B14F-4D97-AF65-F5344CB8AC3E}">
        <p14:creationId xmlns:p14="http://schemas.microsoft.com/office/powerpoint/2010/main" val="1904975980"/>
      </p:ext>
    </p:extLst>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A62D4B8-E19B-4905-A097-CBAC17352F85}" type="datetimeFigureOut">
              <a:rPr lang="en-US"/>
              <a:pPr>
                <a:defRPr/>
              </a:pPr>
              <a:t>2/4/2024</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CE95AD5-C483-4D69-8DAF-88F64E7D3184}" type="slidenum">
              <a:rPr lang="en-US"/>
              <a:pPr>
                <a:defRPr/>
              </a:pPr>
              <a:t>‹#›</a:t>
            </a:fld>
            <a:endParaRPr lang="en-US" dirty="0"/>
          </a:p>
        </p:txBody>
      </p:sp>
    </p:spTree>
    <p:extLst>
      <p:ext uri="{BB962C8B-B14F-4D97-AF65-F5344CB8AC3E}">
        <p14:creationId xmlns:p14="http://schemas.microsoft.com/office/powerpoint/2010/main" val="1262274109"/>
      </p:ext>
    </p:extLst>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0CFBABC-811A-43E2-95C0-925DF895F8CB}" type="datetimeFigureOut">
              <a:rPr lang="en-US"/>
              <a:pPr>
                <a:defRPr/>
              </a:pPr>
              <a:t>2/4/2024</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367E973-7675-48A5-8C2D-5FC890CCEB84}" type="slidenum">
              <a:rPr lang="en-US"/>
              <a:pPr>
                <a:defRPr/>
              </a:pPr>
              <a:t>‹#›</a:t>
            </a:fld>
            <a:endParaRPr lang="en-US" dirty="0"/>
          </a:p>
        </p:txBody>
      </p:sp>
    </p:spTree>
    <p:extLst>
      <p:ext uri="{BB962C8B-B14F-4D97-AF65-F5344CB8AC3E}">
        <p14:creationId xmlns:p14="http://schemas.microsoft.com/office/powerpoint/2010/main" val="2804723466"/>
      </p:ext>
    </p:extLst>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5173480-399F-476C-B408-5116C24F63C0}" type="datetimeFigureOut">
              <a:rPr lang="en-US"/>
              <a:pPr>
                <a:defRPr/>
              </a:pPr>
              <a:t>2/4/2024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7337134-7EAC-4920-B564-C6A85EB01160}" type="slidenum">
              <a:rPr lang="en-US"/>
              <a:pPr>
                <a:defRPr/>
              </a:pPr>
              <a:t>‹#›</a:t>
            </a:fld>
            <a:endParaRPr lang="en-US" dirty="0"/>
          </a:p>
        </p:txBody>
      </p:sp>
    </p:spTree>
    <p:extLst>
      <p:ext uri="{BB962C8B-B14F-4D97-AF65-F5344CB8AC3E}">
        <p14:creationId xmlns:p14="http://schemas.microsoft.com/office/powerpoint/2010/main" val="687227958"/>
      </p:ext>
    </p:extLst>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3191E29-5936-4AE4-925D-188B0F8BBB7A}" type="datetimeFigureOut">
              <a:rPr lang="en-US"/>
              <a:pPr>
                <a:defRPr/>
              </a:pPr>
              <a:t>2/4/2024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A370B8F-34D3-4D31-94DD-F102750F5FA3}" type="slidenum">
              <a:rPr lang="en-US"/>
              <a:pPr>
                <a:defRPr/>
              </a:pPr>
              <a:t>‹#›</a:t>
            </a:fld>
            <a:endParaRPr lang="en-US" dirty="0"/>
          </a:p>
        </p:txBody>
      </p:sp>
    </p:spTree>
    <p:extLst>
      <p:ext uri="{BB962C8B-B14F-4D97-AF65-F5344CB8AC3E}">
        <p14:creationId xmlns:p14="http://schemas.microsoft.com/office/powerpoint/2010/main" val="287859853"/>
      </p:ext>
    </p:extLst>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1A9E0286-B1FA-453C-948A-193D5F62C066}" type="datetimeFigureOut">
              <a:rPr lang="en-US"/>
              <a:pPr>
                <a:defRPr/>
              </a:pPr>
              <a:t>2/4/2024</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dirty="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00B2CDBA-08FD-4277-94DC-663BFDE2EF4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p:transition spd="slow">
    <p:random/>
  </p:transition>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9">
            <a:extLst>
              <a:ext uri="{FF2B5EF4-FFF2-40B4-BE49-F238E27FC236}">
                <a16:creationId xmlns:a16="http://schemas.microsoft.com/office/drawing/2014/main" id="{24B1FA3F-297D-4A44-AE86-106312FC88B2}"/>
              </a:ext>
            </a:extLst>
          </p:cNvPr>
          <p:cNvSpPr txBox="1">
            <a:spLocks noChangeArrowheads="1"/>
          </p:cNvSpPr>
          <p:nvPr/>
        </p:nvSpPr>
        <p:spPr bwMode="auto">
          <a:xfrm>
            <a:off x="457200" y="1961926"/>
            <a:ext cx="2590800" cy="357866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rm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R="38100" eaLnBrk="1" hangingPunct="1">
              <a:lnSpc>
                <a:spcPct val="90000"/>
              </a:lnSpc>
              <a:spcBef>
                <a:spcPts val="0"/>
              </a:spcBef>
              <a:spcAft>
                <a:spcPts val="600"/>
              </a:spcAft>
            </a:pPr>
            <a:r>
              <a:rPr lang="en-US" sz="2800" b="1" dirty="0">
                <a:cs typeface="Arial" panose="020B0604020202020204" pitchFamily="34" charset="0"/>
              </a:rPr>
              <a:t>Mt 12:46-50</a:t>
            </a:r>
          </a:p>
          <a:p>
            <a:pPr marR="38100" eaLnBrk="1" hangingPunct="1">
              <a:lnSpc>
                <a:spcPct val="90000"/>
              </a:lnSpc>
              <a:spcBef>
                <a:spcPts val="0"/>
              </a:spcBef>
              <a:spcAft>
                <a:spcPts val="600"/>
              </a:spcAft>
            </a:pPr>
            <a:r>
              <a:rPr lang="en-US" sz="2800" b="1" dirty="0">
                <a:cs typeface="Arial" panose="020B0604020202020204" pitchFamily="34" charset="0"/>
              </a:rPr>
              <a:t>Lk 8:19-21</a:t>
            </a:r>
          </a:p>
          <a:p>
            <a:pPr marR="38100" eaLnBrk="1" hangingPunct="1">
              <a:lnSpc>
                <a:spcPct val="90000"/>
              </a:lnSpc>
              <a:spcBef>
                <a:spcPts val="0"/>
              </a:spcBef>
              <a:spcAft>
                <a:spcPts val="600"/>
              </a:spcAft>
            </a:pPr>
            <a:r>
              <a:rPr lang="en-US" sz="2800" b="1" dirty="0">
                <a:cs typeface="Arial" panose="020B0604020202020204" pitchFamily="34" charset="0"/>
              </a:rPr>
              <a:t>Mk 3:19-21</a:t>
            </a:r>
          </a:p>
          <a:p>
            <a:pPr marR="38100" eaLnBrk="1" hangingPunct="1">
              <a:lnSpc>
                <a:spcPct val="90000"/>
              </a:lnSpc>
              <a:spcBef>
                <a:spcPts val="0"/>
              </a:spcBef>
              <a:spcAft>
                <a:spcPts val="600"/>
              </a:spcAft>
            </a:pPr>
            <a:r>
              <a:rPr lang="en-US" sz="2800" b="1" dirty="0">
                <a:cs typeface="Arial" panose="020B0604020202020204" pitchFamily="34" charset="0"/>
              </a:rPr>
              <a:t>Mk 3:31-35</a:t>
            </a:r>
          </a:p>
        </p:txBody>
      </p:sp>
      <p:sp>
        <p:nvSpPr>
          <p:cNvPr id="7" name="TextBox 9">
            <a:extLst>
              <a:ext uri="{FF2B5EF4-FFF2-40B4-BE49-F238E27FC236}">
                <a16:creationId xmlns:a16="http://schemas.microsoft.com/office/drawing/2014/main" id="{23C9D88D-F381-4E93-BA44-7450CB572DBE}"/>
              </a:ext>
            </a:extLst>
          </p:cNvPr>
          <p:cNvSpPr txBox="1">
            <a:spLocks noChangeArrowheads="1"/>
          </p:cNvSpPr>
          <p:nvPr/>
        </p:nvSpPr>
        <p:spPr bwMode="auto">
          <a:xfrm>
            <a:off x="304800" y="6094588"/>
            <a:ext cx="2362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pPr>
            <a:r>
              <a:rPr lang="en-US" altLang="en-US" sz="3600" b="1" i="1" dirty="0">
                <a:cs typeface="Arial" panose="020B0604020202020204" pitchFamily="34" charset="0"/>
              </a:rPr>
              <a:t>2/4/24</a:t>
            </a:r>
          </a:p>
        </p:txBody>
      </p:sp>
      <p:sp>
        <p:nvSpPr>
          <p:cNvPr id="9" name="TextBox 9">
            <a:extLst>
              <a:ext uri="{FF2B5EF4-FFF2-40B4-BE49-F238E27FC236}">
                <a16:creationId xmlns:a16="http://schemas.microsoft.com/office/drawing/2014/main" id="{99634F8D-3225-2DAA-C2B5-99E932A92FC8}"/>
              </a:ext>
            </a:extLst>
          </p:cNvPr>
          <p:cNvSpPr txBox="1">
            <a:spLocks noChangeArrowheads="1"/>
          </p:cNvSpPr>
          <p:nvPr/>
        </p:nvSpPr>
        <p:spPr bwMode="auto">
          <a:xfrm>
            <a:off x="0" y="117081"/>
            <a:ext cx="914399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5400" b="1" i="1" dirty="0">
                <a:cs typeface="Arial" panose="020B0604020202020204" pitchFamily="34" charset="0"/>
              </a:rPr>
              <a:t>We are Family!</a:t>
            </a:r>
            <a:endParaRPr lang="en-US" sz="5400" i="1" dirty="0">
              <a:cs typeface="Arial" panose="020B0604020202020204" pitchFamily="34" charset="0"/>
            </a:endParaRPr>
          </a:p>
        </p:txBody>
      </p:sp>
      <p:pic>
        <p:nvPicPr>
          <p:cNvPr id="3" name="Picture 2" descr="A group of people playing baseball&#10;&#10;Description automatically generated">
            <a:extLst>
              <a:ext uri="{FF2B5EF4-FFF2-40B4-BE49-F238E27FC236}">
                <a16:creationId xmlns:a16="http://schemas.microsoft.com/office/drawing/2014/main" id="{00E1D427-5F31-A3DB-86D0-AA2294B433A7}"/>
              </a:ext>
            </a:extLst>
          </p:cNvPr>
          <p:cNvPicPr>
            <a:picLocks noChangeAspect="1"/>
          </p:cNvPicPr>
          <p:nvPr/>
        </p:nvPicPr>
        <p:blipFill rotWithShape="1">
          <a:blip r:embed="rId2">
            <a:extLst>
              <a:ext uri="{28A0092B-C50C-407E-A947-70E740481C1C}">
                <a14:useLocalDpi xmlns:a14="http://schemas.microsoft.com/office/drawing/2010/main" val="0"/>
              </a:ext>
            </a:extLst>
          </a:blip>
          <a:srcRect l="11348" r="21795"/>
          <a:stretch/>
        </p:blipFill>
        <p:spPr>
          <a:xfrm>
            <a:off x="3276602" y="1196103"/>
            <a:ext cx="5852160" cy="5648568"/>
          </a:xfrm>
          <a:prstGeom prst="rect">
            <a:avLst/>
          </a:prstGeom>
        </p:spPr>
      </p:pic>
    </p:spTree>
    <p:extLst>
      <p:ext uri="{BB962C8B-B14F-4D97-AF65-F5344CB8AC3E}">
        <p14:creationId xmlns:p14="http://schemas.microsoft.com/office/powerpoint/2010/main" val="3686156494"/>
      </p:ext>
    </p:extLst>
  </p:cSld>
  <p:clrMapOvr>
    <a:masterClrMapping/>
  </p:clrMapOvr>
  <p:transition spd="slow">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A9B430A-A27E-20A1-3520-D4DFA59B35CE}"/>
              </a:ext>
            </a:extLst>
          </p:cNvPr>
          <p:cNvSpPr txBox="1">
            <a:spLocks noChangeArrowheads="1"/>
          </p:cNvSpPr>
          <p:nvPr/>
        </p:nvSpPr>
        <p:spPr bwMode="auto">
          <a:xfrm>
            <a:off x="228600" y="612844"/>
            <a:ext cx="8686800"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600" dirty="0">
                <a:latin typeface="+mn-lt"/>
              </a:rPr>
              <a:t>While he was still speaking to the people, behold, his mother and his brothers stood outside, asking to speak to him. </a:t>
            </a:r>
            <a:r>
              <a:rPr lang="en-US" sz="3600" baseline="30000" dirty="0">
                <a:latin typeface="+mn-lt"/>
              </a:rPr>
              <a:t>48 </a:t>
            </a:r>
            <a:r>
              <a:rPr lang="en-US" sz="3600" dirty="0">
                <a:latin typeface="+mn-lt"/>
              </a:rPr>
              <a:t>But he replied to the man who told him, “Who is my mother, and who are my brothers?” </a:t>
            </a:r>
            <a:r>
              <a:rPr lang="en-US" sz="3600" baseline="30000" dirty="0">
                <a:latin typeface="+mn-lt"/>
              </a:rPr>
              <a:t>49 </a:t>
            </a:r>
            <a:r>
              <a:rPr lang="en-US" sz="3600" dirty="0">
                <a:latin typeface="+mn-lt"/>
              </a:rPr>
              <a:t>And stretching out his hand toward his disciples, he said, “Here are my mother and my brothers! </a:t>
            </a:r>
            <a:r>
              <a:rPr lang="en-US" sz="3600" baseline="30000" dirty="0">
                <a:latin typeface="+mn-lt"/>
              </a:rPr>
              <a:t>50 </a:t>
            </a:r>
            <a:r>
              <a:rPr lang="en-US" sz="3600" dirty="0">
                <a:latin typeface="+mn-lt"/>
              </a:rPr>
              <a:t>For whoever does the will of my Father in heaven is my brother and sister and mother.”	</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Mt 12:46-50</a:t>
            </a:r>
            <a:endParaRPr lang="en-US" sz="2800" dirty="0">
              <a:latin typeface="+mn-lt"/>
            </a:endParaRPr>
          </a:p>
        </p:txBody>
      </p:sp>
    </p:spTree>
    <p:extLst>
      <p:ext uri="{BB962C8B-B14F-4D97-AF65-F5344CB8AC3E}">
        <p14:creationId xmlns:p14="http://schemas.microsoft.com/office/powerpoint/2010/main" val="3430016587"/>
      </p:ext>
    </p:extLst>
  </p:cSld>
  <p:clrMapOvr>
    <a:masterClrMapping/>
  </p:clrMapOvr>
  <p:transition spd="slow">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A9B430A-A27E-20A1-3520-D4DFA59B35CE}"/>
              </a:ext>
            </a:extLst>
          </p:cNvPr>
          <p:cNvSpPr txBox="1">
            <a:spLocks noChangeArrowheads="1"/>
          </p:cNvSpPr>
          <p:nvPr/>
        </p:nvSpPr>
        <p:spPr bwMode="auto">
          <a:xfrm>
            <a:off x="228600" y="160059"/>
            <a:ext cx="8686800"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600" dirty="0">
                <a:latin typeface="+mn-lt"/>
              </a:rPr>
              <a:t>… and Judas Iscariot, who betrayed him. </a:t>
            </a:r>
          </a:p>
          <a:p>
            <a:pPr>
              <a:tabLst>
                <a:tab pos="8229600" algn="r"/>
              </a:tabLst>
            </a:pPr>
            <a:r>
              <a:rPr lang="en-US" sz="3600" baseline="30000" dirty="0">
                <a:latin typeface="+mn-lt"/>
              </a:rPr>
              <a:t>20 </a:t>
            </a:r>
            <a:r>
              <a:rPr lang="en-US" sz="3600" dirty="0">
                <a:latin typeface="+mn-lt"/>
              </a:rPr>
              <a:t>Then he went home, and the crowd gathered again, so that they could not even eat. </a:t>
            </a:r>
            <a:r>
              <a:rPr lang="en-US" sz="3600" baseline="30000" dirty="0">
                <a:latin typeface="+mn-lt"/>
              </a:rPr>
              <a:t>21 </a:t>
            </a:r>
            <a:r>
              <a:rPr lang="en-US" sz="3600" dirty="0">
                <a:latin typeface="+mn-lt"/>
              </a:rPr>
              <a:t>And when his family heard it, they went out to seize him, for they were saying, “He is out of his mind.	</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Mk 3:19-21</a:t>
            </a:r>
            <a:endParaRPr lang="en-US" sz="2800" dirty="0">
              <a:latin typeface="+mn-lt"/>
            </a:endParaRPr>
          </a:p>
        </p:txBody>
      </p:sp>
      <p:sp>
        <p:nvSpPr>
          <p:cNvPr id="3" name="TextBox 2">
            <a:extLst>
              <a:ext uri="{FF2B5EF4-FFF2-40B4-BE49-F238E27FC236}">
                <a16:creationId xmlns:a16="http://schemas.microsoft.com/office/drawing/2014/main" id="{A9A86094-A9B3-8C7B-389C-F3004AAA529F}"/>
              </a:ext>
            </a:extLst>
          </p:cNvPr>
          <p:cNvSpPr txBox="1">
            <a:spLocks noChangeArrowheads="1"/>
          </p:cNvSpPr>
          <p:nvPr/>
        </p:nvSpPr>
        <p:spPr bwMode="auto">
          <a:xfrm>
            <a:off x="228600" y="3774332"/>
            <a:ext cx="868680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742950" indent="-742950">
              <a:buAutoNum type="arabicPlain"/>
              <a:tabLst>
                <a:tab pos="465138" algn="l"/>
                <a:tab pos="8229600" algn="r"/>
              </a:tabLst>
            </a:pPr>
            <a:r>
              <a:rPr lang="en-US" sz="3600" b="1" dirty="0">
                <a:latin typeface="+mn-lt"/>
              </a:rPr>
              <a:t>Judas, betrayer, Did not “family” Jesus</a:t>
            </a:r>
          </a:p>
          <a:p>
            <a:pPr marL="742950" indent="-742950">
              <a:buAutoNum type="arabicPlain"/>
              <a:tabLst>
                <a:tab pos="465138" algn="l"/>
                <a:tab pos="8229600" algn="r"/>
              </a:tabLst>
            </a:pPr>
            <a:r>
              <a:rPr lang="en-US" sz="3600" b="1" dirty="0">
                <a:latin typeface="+mn-lt"/>
              </a:rPr>
              <a:t>Jesus was hemmed in fasting: un-choice</a:t>
            </a:r>
          </a:p>
          <a:p>
            <a:pPr marL="742950" indent="-742950">
              <a:buAutoNum type="arabicPlain"/>
              <a:tabLst>
                <a:tab pos="465138" algn="l"/>
                <a:tab pos="8229600" algn="r"/>
              </a:tabLst>
            </a:pPr>
            <a:r>
              <a:rPr lang="en-US" sz="3600" b="1" dirty="0">
                <a:latin typeface="+mn-lt"/>
              </a:rPr>
              <a:t>Jesus was too “giving” –</a:t>
            </a:r>
          </a:p>
          <a:p>
            <a:pPr lvl="1" indent="0">
              <a:tabLst>
                <a:tab pos="465138" algn="l"/>
                <a:tab pos="1430338" algn="l"/>
                <a:tab pos="8229600" algn="r"/>
              </a:tabLst>
            </a:pPr>
            <a:r>
              <a:rPr lang="en-US" sz="3600" b="1" dirty="0">
                <a:latin typeface="+mn-lt"/>
              </a:rPr>
              <a:t>A	Not looking out for himself</a:t>
            </a:r>
          </a:p>
          <a:p>
            <a:pPr lvl="1" indent="0">
              <a:tabLst>
                <a:tab pos="465138" algn="l"/>
                <a:tab pos="1379538" algn="l"/>
                <a:tab pos="8229600" algn="r"/>
              </a:tabLst>
            </a:pPr>
            <a:r>
              <a:rPr lang="en-US" sz="3600" b="1" dirty="0">
                <a:latin typeface="+mn-lt"/>
              </a:rPr>
              <a:t>B	Sacrificing his health</a:t>
            </a:r>
            <a:endParaRPr lang="en-US" sz="2800" b="1" dirty="0">
              <a:latin typeface="+mn-lt"/>
            </a:endParaRPr>
          </a:p>
        </p:txBody>
      </p:sp>
    </p:spTree>
    <p:extLst>
      <p:ext uri="{BB962C8B-B14F-4D97-AF65-F5344CB8AC3E}">
        <p14:creationId xmlns:p14="http://schemas.microsoft.com/office/powerpoint/2010/main" val="4013826981"/>
      </p:ext>
    </p:extLst>
  </p:cSld>
  <p:clrMapOvr>
    <a:masterClrMapping/>
  </p:clrMapOvr>
  <p:transition spd="slow">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ack stick figure with a stick figure&#10;&#10;Description automatically generated">
            <a:extLst>
              <a:ext uri="{FF2B5EF4-FFF2-40B4-BE49-F238E27FC236}">
                <a16:creationId xmlns:a16="http://schemas.microsoft.com/office/drawing/2014/main" id="{93758E75-7318-EA20-C4FC-0844EEDF90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9000" y="2516795"/>
            <a:ext cx="985638" cy="1824409"/>
          </a:xfrm>
          <a:prstGeom prst="rect">
            <a:avLst/>
          </a:prstGeom>
        </p:spPr>
      </p:pic>
      <p:sp>
        <p:nvSpPr>
          <p:cNvPr id="4" name="TextBox 3">
            <a:extLst>
              <a:ext uri="{FF2B5EF4-FFF2-40B4-BE49-F238E27FC236}">
                <a16:creationId xmlns:a16="http://schemas.microsoft.com/office/drawing/2014/main" id="{5BA6DB4D-EF7C-C2F0-59DE-6A57039A72EE}"/>
              </a:ext>
            </a:extLst>
          </p:cNvPr>
          <p:cNvSpPr txBox="1">
            <a:spLocks noChangeArrowheads="1"/>
          </p:cNvSpPr>
          <p:nvPr/>
        </p:nvSpPr>
        <p:spPr bwMode="auto">
          <a:xfrm>
            <a:off x="3197919" y="4341204"/>
            <a:ext cx="14478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4400" b="1" dirty="0">
                <a:latin typeface="+mn-lt"/>
              </a:rPr>
              <a:t>Jesus</a:t>
            </a:r>
          </a:p>
        </p:txBody>
      </p:sp>
      <p:pic>
        <p:nvPicPr>
          <p:cNvPr id="6" name="Picture 5" descr="A black and white drawing of a person&#10;&#10;Description automatically generated">
            <a:extLst>
              <a:ext uri="{FF2B5EF4-FFF2-40B4-BE49-F238E27FC236}">
                <a16:creationId xmlns:a16="http://schemas.microsoft.com/office/drawing/2014/main" id="{2B175F17-4126-6484-66D6-DD5F27D514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228599"/>
            <a:ext cx="685800" cy="1289685"/>
          </a:xfrm>
          <a:prstGeom prst="rect">
            <a:avLst/>
          </a:prstGeom>
        </p:spPr>
      </p:pic>
      <p:pic>
        <p:nvPicPr>
          <p:cNvPr id="7" name="Picture 6" descr="A black stick figure with a stick figure&#10;&#10;Description automatically generated">
            <a:extLst>
              <a:ext uri="{FF2B5EF4-FFF2-40B4-BE49-F238E27FC236}">
                <a16:creationId xmlns:a16="http://schemas.microsoft.com/office/drawing/2014/main" id="{E345801A-C3E5-1A8D-785A-5116F98A59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0" y="228598"/>
            <a:ext cx="741008" cy="1371600"/>
          </a:xfrm>
          <a:prstGeom prst="rect">
            <a:avLst/>
          </a:prstGeom>
        </p:spPr>
      </p:pic>
      <p:pic>
        <p:nvPicPr>
          <p:cNvPr id="10" name="Picture 9" descr="A black stick figure with a stick figure&#10;&#10;Description automatically generated">
            <a:extLst>
              <a:ext uri="{FF2B5EF4-FFF2-40B4-BE49-F238E27FC236}">
                <a16:creationId xmlns:a16="http://schemas.microsoft.com/office/drawing/2014/main" id="{1D64548C-4DA1-1280-7621-E62CC9B30A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1600" y="685798"/>
            <a:ext cx="741008" cy="1371600"/>
          </a:xfrm>
          <a:prstGeom prst="rect">
            <a:avLst/>
          </a:prstGeom>
        </p:spPr>
      </p:pic>
      <p:pic>
        <p:nvPicPr>
          <p:cNvPr id="11" name="Picture 10" descr="A black stick figure with a stick figure&#10;&#10;Description automatically generated">
            <a:extLst>
              <a:ext uri="{FF2B5EF4-FFF2-40B4-BE49-F238E27FC236}">
                <a16:creationId xmlns:a16="http://schemas.microsoft.com/office/drawing/2014/main" id="{F15CE2AD-F162-9845-0A06-B4F8E04277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65008" y="406714"/>
            <a:ext cx="741008" cy="1371600"/>
          </a:xfrm>
          <a:prstGeom prst="rect">
            <a:avLst/>
          </a:prstGeom>
        </p:spPr>
      </p:pic>
      <p:sp>
        <p:nvSpPr>
          <p:cNvPr id="28" name="Oval 27">
            <a:extLst>
              <a:ext uri="{FF2B5EF4-FFF2-40B4-BE49-F238E27FC236}">
                <a16:creationId xmlns:a16="http://schemas.microsoft.com/office/drawing/2014/main" id="{964162A4-D15B-24C0-F3C3-F7B8199AD4E1}"/>
              </a:ext>
            </a:extLst>
          </p:cNvPr>
          <p:cNvSpPr/>
          <p:nvPr/>
        </p:nvSpPr>
        <p:spPr>
          <a:xfrm>
            <a:off x="1444589" y="532526"/>
            <a:ext cx="304800" cy="304802"/>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2060"/>
              </a:solidFill>
            </a:endParaRPr>
          </a:p>
        </p:txBody>
      </p:sp>
      <p:cxnSp>
        <p:nvCxnSpPr>
          <p:cNvPr id="29" name="Straight Connector 28">
            <a:extLst>
              <a:ext uri="{FF2B5EF4-FFF2-40B4-BE49-F238E27FC236}">
                <a16:creationId xmlns:a16="http://schemas.microsoft.com/office/drawing/2014/main" id="{29E9B403-3F0C-01A6-3E3A-3EF3D9B0EE65}"/>
              </a:ext>
            </a:extLst>
          </p:cNvPr>
          <p:cNvCxnSpPr>
            <a:stCxn id="28" idx="4"/>
          </p:cNvCxnSpPr>
          <p:nvPr/>
        </p:nvCxnSpPr>
        <p:spPr>
          <a:xfrm>
            <a:off x="1596989" y="837328"/>
            <a:ext cx="0" cy="6096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0FA08EA-F9EA-A245-CF9B-20725EB23EB2}"/>
              </a:ext>
            </a:extLst>
          </p:cNvPr>
          <p:cNvCxnSpPr>
            <a:cxnSpLocks/>
          </p:cNvCxnSpPr>
          <p:nvPr/>
        </p:nvCxnSpPr>
        <p:spPr>
          <a:xfrm>
            <a:off x="1596989" y="834905"/>
            <a:ext cx="228600" cy="23431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0DA4440-2A59-0C64-51D6-4A84D0B1C0BC}"/>
              </a:ext>
            </a:extLst>
          </p:cNvPr>
          <p:cNvCxnSpPr>
            <a:cxnSpLocks/>
          </p:cNvCxnSpPr>
          <p:nvPr/>
        </p:nvCxnSpPr>
        <p:spPr>
          <a:xfrm flipH="1">
            <a:off x="1365908" y="831610"/>
            <a:ext cx="235730" cy="19336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6D6190DE-15EA-F9EA-8604-E1C407FA6DAA}"/>
              </a:ext>
            </a:extLst>
          </p:cNvPr>
          <p:cNvCxnSpPr>
            <a:cxnSpLocks/>
          </p:cNvCxnSpPr>
          <p:nvPr/>
        </p:nvCxnSpPr>
        <p:spPr>
          <a:xfrm>
            <a:off x="1596989" y="1449351"/>
            <a:ext cx="228600" cy="29713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DEE0A62D-EDED-6538-42C4-E7A7C9122D7F}"/>
              </a:ext>
            </a:extLst>
          </p:cNvPr>
          <p:cNvCxnSpPr>
            <a:cxnSpLocks/>
          </p:cNvCxnSpPr>
          <p:nvPr/>
        </p:nvCxnSpPr>
        <p:spPr>
          <a:xfrm flipH="1">
            <a:off x="1365908" y="1446056"/>
            <a:ext cx="235730" cy="30042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Oval 33">
            <a:extLst>
              <a:ext uri="{FF2B5EF4-FFF2-40B4-BE49-F238E27FC236}">
                <a16:creationId xmlns:a16="http://schemas.microsoft.com/office/drawing/2014/main" id="{C5FC4BC8-F773-12B3-7C15-3F6D150C5F87}"/>
              </a:ext>
            </a:extLst>
          </p:cNvPr>
          <p:cNvSpPr/>
          <p:nvPr/>
        </p:nvSpPr>
        <p:spPr>
          <a:xfrm>
            <a:off x="829476" y="685796"/>
            <a:ext cx="304800" cy="304802"/>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2060"/>
              </a:solidFill>
            </a:endParaRPr>
          </a:p>
        </p:txBody>
      </p:sp>
      <p:cxnSp>
        <p:nvCxnSpPr>
          <p:cNvPr id="35" name="Straight Connector 34">
            <a:extLst>
              <a:ext uri="{FF2B5EF4-FFF2-40B4-BE49-F238E27FC236}">
                <a16:creationId xmlns:a16="http://schemas.microsoft.com/office/drawing/2014/main" id="{2F6F32D3-BB81-BB67-D38C-E17A847D2F1E}"/>
              </a:ext>
            </a:extLst>
          </p:cNvPr>
          <p:cNvCxnSpPr>
            <a:stCxn id="34" idx="4"/>
          </p:cNvCxnSpPr>
          <p:nvPr/>
        </p:nvCxnSpPr>
        <p:spPr>
          <a:xfrm>
            <a:off x="981876" y="990598"/>
            <a:ext cx="0" cy="6096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748DA3D9-BA6A-B7B2-0472-3558A4BE9CB7}"/>
              </a:ext>
            </a:extLst>
          </p:cNvPr>
          <p:cNvCxnSpPr>
            <a:cxnSpLocks/>
          </p:cNvCxnSpPr>
          <p:nvPr/>
        </p:nvCxnSpPr>
        <p:spPr>
          <a:xfrm>
            <a:off x="981876" y="988175"/>
            <a:ext cx="228600" cy="23431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88F27094-6ADC-F530-4E80-25A952BB3CF2}"/>
              </a:ext>
            </a:extLst>
          </p:cNvPr>
          <p:cNvCxnSpPr>
            <a:cxnSpLocks/>
          </p:cNvCxnSpPr>
          <p:nvPr/>
        </p:nvCxnSpPr>
        <p:spPr>
          <a:xfrm flipH="1">
            <a:off x="750795" y="984880"/>
            <a:ext cx="235730" cy="19336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F30BB91-FA0D-8792-9161-BDD59EA8FC00}"/>
              </a:ext>
            </a:extLst>
          </p:cNvPr>
          <p:cNvCxnSpPr>
            <a:cxnSpLocks/>
          </p:cNvCxnSpPr>
          <p:nvPr/>
        </p:nvCxnSpPr>
        <p:spPr>
          <a:xfrm>
            <a:off x="981876" y="1602621"/>
            <a:ext cx="228600" cy="29713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D29CAC31-69BB-A928-FB7D-CF2ABAD75D41}"/>
              </a:ext>
            </a:extLst>
          </p:cNvPr>
          <p:cNvCxnSpPr>
            <a:cxnSpLocks/>
          </p:cNvCxnSpPr>
          <p:nvPr/>
        </p:nvCxnSpPr>
        <p:spPr>
          <a:xfrm flipH="1">
            <a:off x="750795" y="1599326"/>
            <a:ext cx="235730" cy="30042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Oval 45">
            <a:extLst>
              <a:ext uri="{FF2B5EF4-FFF2-40B4-BE49-F238E27FC236}">
                <a16:creationId xmlns:a16="http://schemas.microsoft.com/office/drawing/2014/main" id="{E1798217-0258-4D94-B05B-DC221788AB37}"/>
              </a:ext>
            </a:extLst>
          </p:cNvPr>
          <p:cNvSpPr/>
          <p:nvPr/>
        </p:nvSpPr>
        <p:spPr>
          <a:xfrm>
            <a:off x="6324600" y="5110645"/>
            <a:ext cx="304800" cy="304802"/>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3300"/>
              </a:solidFill>
            </a:endParaRPr>
          </a:p>
        </p:txBody>
      </p:sp>
      <p:cxnSp>
        <p:nvCxnSpPr>
          <p:cNvPr id="47" name="Straight Connector 46">
            <a:extLst>
              <a:ext uri="{FF2B5EF4-FFF2-40B4-BE49-F238E27FC236}">
                <a16:creationId xmlns:a16="http://schemas.microsoft.com/office/drawing/2014/main" id="{2BEEDC08-3720-3597-D18F-91243288D371}"/>
              </a:ext>
            </a:extLst>
          </p:cNvPr>
          <p:cNvCxnSpPr>
            <a:stCxn id="46" idx="4"/>
          </p:cNvCxnSpPr>
          <p:nvPr/>
        </p:nvCxnSpPr>
        <p:spPr>
          <a:xfrm>
            <a:off x="6477000" y="5415447"/>
            <a:ext cx="0" cy="6096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AC77125E-5EFB-C252-BABB-A32BC789BE13}"/>
              </a:ext>
            </a:extLst>
          </p:cNvPr>
          <p:cNvCxnSpPr>
            <a:cxnSpLocks/>
          </p:cNvCxnSpPr>
          <p:nvPr/>
        </p:nvCxnSpPr>
        <p:spPr>
          <a:xfrm>
            <a:off x="6477000" y="5413024"/>
            <a:ext cx="228600" cy="23431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7E8E582D-BCB6-6C11-F1A7-22C6F1706E83}"/>
              </a:ext>
            </a:extLst>
          </p:cNvPr>
          <p:cNvCxnSpPr>
            <a:cxnSpLocks/>
          </p:cNvCxnSpPr>
          <p:nvPr/>
        </p:nvCxnSpPr>
        <p:spPr>
          <a:xfrm flipH="1">
            <a:off x="6245919" y="5409729"/>
            <a:ext cx="235730" cy="19336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2AEA1D94-BB23-6C8F-410B-9F444385AC78}"/>
              </a:ext>
            </a:extLst>
          </p:cNvPr>
          <p:cNvCxnSpPr>
            <a:cxnSpLocks/>
          </p:cNvCxnSpPr>
          <p:nvPr/>
        </p:nvCxnSpPr>
        <p:spPr>
          <a:xfrm>
            <a:off x="6477000" y="6027470"/>
            <a:ext cx="228600" cy="29713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D255086D-5830-2FD6-09F6-04C88A4FFBDA}"/>
              </a:ext>
            </a:extLst>
          </p:cNvPr>
          <p:cNvCxnSpPr>
            <a:cxnSpLocks/>
          </p:cNvCxnSpPr>
          <p:nvPr/>
        </p:nvCxnSpPr>
        <p:spPr>
          <a:xfrm flipH="1">
            <a:off x="6245919" y="6024175"/>
            <a:ext cx="235730" cy="30042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Oval 51">
            <a:extLst>
              <a:ext uri="{FF2B5EF4-FFF2-40B4-BE49-F238E27FC236}">
                <a16:creationId xmlns:a16="http://schemas.microsoft.com/office/drawing/2014/main" id="{B73412C2-CF95-7D32-A6DF-71E736B2599C}"/>
              </a:ext>
            </a:extLst>
          </p:cNvPr>
          <p:cNvSpPr/>
          <p:nvPr/>
        </p:nvSpPr>
        <p:spPr>
          <a:xfrm>
            <a:off x="6477000" y="5263045"/>
            <a:ext cx="304800" cy="304802"/>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3300"/>
              </a:solidFill>
            </a:endParaRPr>
          </a:p>
        </p:txBody>
      </p:sp>
      <p:cxnSp>
        <p:nvCxnSpPr>
          <p:cNvPr id="53" name="Straight Connector 52">
            <a:extLst>
              <a:ext uri="{FF2B5EF4-FFF2-40B4-BE49-F238E27FC236}">
                <a16:creationId xmlns:a16="http://schemas.microsoft.com/office/drawing/2014/main" id="{E8FEFB76-69DD-A188-57EA-E05B82D141D9}"/>
              </a:ext>
            </a:extLst>
          </p:cNvPr>
          <p:cNvCxnSpPr>
            <a:stCxn id="52" idx="4"/>
          </p:cNvCxnSpPr>
          <p:nvPr/>
        </p:nvCxnSpPr>
        <p:spPr>
          <a:xfrm>
            <a:off x="6629400" y="5567847"/>
            <a:ext cx="0" cy="6096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2AD11DB4-AAC9-4F99-7CF7-7D12B6F8F9FD}"/>
              </a:ext>
            </a:extLst>
          </p:cNvPr>
          <p:cNvCxnSpPr>
            <a:cxnSpLocks/>
          </p:cNvCxnSpPr>
          <p:nvPr/>
        </p:nvCxnSpPr>
        <p:spPr>
          <a:xfrm>
            <a:off x="6629400" y="5565424"/>
            <a:ext cx="228600" cy="23431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26D2F6FE-D4A7-02B5-177A-DD0C2BFC3291}"/>
              </a:ext>
            </a:extLst>
          </p:cNvPr>
          <p:cNvCxnSpPr>
            <a:cxnSpLocks/>
          </p:cNvCxnSpPr>
          <p:nvPr/>
        </p:nvCxnSpPr>
        <p:spPr>
          <a:xfrm flipH="1">
            <a:off x="6398319" y="5562129"/>
            <a:ext cx="235730" cy="19336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84710522-8188-32F1-F40C-6F8E2B197AA2}"/>
              </a:ext>
            </a:extLst>
          </p:cNvPr>
          <p:cNvCxnSpPr>
            <a:cxnSpLocks/>
          </p:cNvCxnSpPr>
          <p:nvPr/>
        </p:nvCxnSpPr>
        <p:spPr>
          <a:xfrm>
            <a:off x="6629400" y="6179870"/>
            <a:ext cx="228600" cy="29713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DCA396EE-FC15-56AA-C2EC-1BA0B3085AF4}"/>
              </a:ext>
            </a:extLst>
          </p:cNvPr>
          <p:cNvCxnSpPr>
            <a:cxnSpLocks/>
          </p:cNvCxnSpPr>
          <p:nvPr/>
        </p:nvCxnSpPr>
        <p:spPr>
          <a:xfrm flipH="1">
            <a:off x="6398319" y="6176575"/>
            <a:ext cx="235730" cy="30042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8" name="Oval 57">
            <a:extLst>
              <a:ext uri="{FF2B5EF4-FFF2-40B4-BE49-F238E27FC236}">
                <a16:creationId xmlns:a16="http://schemas.microsoft.com/office/drawing/2014/main" id="{2A6749AC-BC95-0193-4C87-F333ADF539DB}"/>
              </a:ext>
            </a:extLst>
          </p:cNvPr>
          <p:cNvSpPr/>
          <p:nvPr/>
        </p:nvSpPr>
        <p:spPr>
          <a:xfrm>
            <a:off x="6629400" y="5415445"/>
            <a:ext cx="304800" cy="304802"/>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3300"/>
              </a:solidFill>
            </a:endParaRPr>
          </a:p>
        </p:txBody>
      </p:sp>
      <p:cxnSp>
        <p:nvCxnSpPr>
          <p:cNvPr id="59" name="Straight Connector 58">
            <a:extLst>
              <a:ext uri="{FF2B5EF4-FFF2-40B4-BE49-F238E27FC236}">
                <a16:creationId xmlns:a16="http://schemas.microsoft.com/office/drawing/2014/main" id="{AFE9E654-FCD1-4C58-29B1-E5FB49995A9A}"/>
              </a:ext>
            </a:extLst>
          </p:cNvPr>
          <p:cNvCxnSpPr>
            <a:stCxn id="58" idx="4"/>
          </p:cNvCxnSpPr>
          <p:nvPr/>
        </p:nvCxnSpPr>
        <p:spPr>
          <a:xfrm>
            <a:off x="6781800" y="5720247"/>
            <a:ext cx="0" cy="6096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EE84838B-0FA8-7EC0-11CB-76C425A03530}"/>
              </a:ext>
            </a:extLst>
          </p:cNvPr>
          <p:cNvCxnSpPr>
            <a:cxnSpLocks/>
          </p:cNvCxnSpPr>
          <p:nvPr/>
        </p:nvCxnSpPr>
        <p:spPr>
          <a:xfrm>
            <a:off x="6781800" y="5717824"/>
            <a:ext cx="228600" cy="23431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96FB2AED-C131-4205-4C2F-DDA450BF59D1}"/>
              </a:ext>
            </a:extLst>
          </p:cNvPr>
          <p:cNvCxnSpPr>
            <a:cxnSpLocks/>
          </p:cNvCxnSpPr>
          <p:nvPr/>
        </p:nvCxnSpPr>
        <p:spPr>
          <a:xfrm flipH="1">
            <a:off x="6550719" y="5714529"/>
            <a:ext cx="235730" cy="19336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AE3FD394-76D7-573A-4B4C-70C61705EF24}"/>
              </a:ext>
            </a:extLst>
          </p:cNvPr>
          <p:cNvCxnSpPr>
            <a:cxnSpLocks/>
          </p:cNvCxnSpPr>
          <p:nvPr/>
        </p:nvCxnSpPr>
        <p:spPr>
          <a:xfrm>
            <a:off x="6781800" y="6332270"/>
            <a:ext cx="228600" cy="29713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65F95850-4950-8042-86D0-0E49974A2343}"/>
              </a:ext>
            </a:extLst>
          </p:cNvPr>
          <p:cNvCxnSpPr>
            <a:cxnSpLocks/>
          </p:cNvCxnSpPr>
          <p:nvPr/>
        </p:nvCxnSpPr>
        <p:spPr>
          <a:xfrm flipH="1">
            <a:off x="6550719" y="6328975"/>
            <a:ext cx="235730" cy="30042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4" name="Oval 63">
            <a:extLst>
              <a:ext uri="{FF2B5EF4-FFF2-40B4-BE49-F238E27FC236}">
                <a16:creationId xmlns:a16="http://schemas.microsoft.com/office/drawing/2014/main" id="{1369C6DF-FF5E-1B88-5E0F-7BC1851179BA}"/>
              </a:ext>
            </a:extLst>
          </p:cNvPr>
          <p:cNvSpPr/>
          <p:nvPr/>
        </p:nvSpPr>
        <p:spPr>
          <a:xfrm>
            <a:off x="6883267" y="4565106"/>
            <a:ext cx="304800" cy="304802"/>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3300"/>
              </a:solidFill>
            </a:endParaRPr>
          </a:p>
        </p:txBody>
      </p:sp>
      <p:cxnSp>
        <p:nvCxnSpPr>
          <p:cNvPr id="65" name="Straight Connector 64">
            <a:extLst>
              <a:ext uri="{FF2B5EF4-FFF2-40B4-BE49-F238E27FC236}">
                <a16:creationId xmlns:a16="http://schemas.microsoft.com/office/drawing/2014/main" id="{41C2A0FF-EE65-4334-41CB-A75A93BC8762}"/>
              </a:ext>
            </a:extLst>
          </p:cNvPr>
          <p:cNvCxnSpPr>
            <a:stCxn id="64" idx="4"/>
          </p:cNvCxnSpPr>
          <p:nvPr/>
        </p:nvCxnSpPr>
        <p:spPr>
          <a:xfrm>
            <a:off x="7035667" y="4869908"/>
            <a:ext cx="0" cy="6096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DD371CAC-89FC-3F24-6E81-D96B67F5EB13}"/>
              </a:ext>
            </a:extLst>
          </p:cNvPr>
          <p:cNvCxnSpPr>
            <a:cxnSpLocks/>
          </p:cNvCxnSpPr>
          <p:nvPr/>
        </p:nvCxnSpPr>
        <p:spPr>
          <a:xfrm>
            <a:off x="7035667" y="4867485"/>
            <a:ext cx="228600" cy="23431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0DE368ED-9B14-6C64-6308-8B0B5CDFB7F5}"/>
              </a:ext>
            </a:extLst>
          </p:cNvPr>
          <p:cNvCxnSpPr>
            <a:cxnSpLocks/>
          </p:cNvCxnSpPr>
          <p:nvPr/>
        </p:nvCxnSpPr>
        <p:spPr>
          <a:xfrm flipH="1">
            <a:off x="6804586" y="4864190"/>
            <a:ext cx="235730" cy="19336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4705D436-9C3E-B714-DDFE-BCE4C52C7288}"/>
              </a:ext>
            </a:extLst>
          </p:cNvPr>
          <p:cNvCxnSpPr>
            <a:cxnSpLocks/>
          </p:cNvCxnSpPr>
          <p:nvPr/>
        </p:nvCxnSpPr>
        <p:spPr>
          <a:xfrm>
            <a:off x="7035667" y="5481931"/>
            <a:ext cx="228600" cy="29713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A50386B4-C94D-69A9-8700-DB3039F7D64C}"/>
              </a:ext>
            </a:extLst>
          </p:cNvPr>
          <p:cNvCxnSpPr>
            <a:cxnSpLocks/>
          </p:cNvCxnSpPr>
          <p:nvPr/>
        </p:nvCxnSpPr>
        <p:spPr>
          <a:xfrm flipH="1">
            <a:off x="6804586" y="5478636"/>
            <a:ext cx="235730" cy="30042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0" name="Oval 69">
            <a:extLst>
              <a:ext uri="{FF2B5EF4-FFF2-40B4-BE49-F238E27FC236}">
                <a16:creationId xmlns:a16="http://schemas.microsoft.com/office/drawing/2014/main" id="{AF74DFFA-47CC-D5D4-3CCF-7ED7FD6BF00B}"/>
              </a:ext>
            </a:extLst>
          </p:cNvPr>
          <p:cNvSpPr/>
          <p:nvPr/>
        </p:nvSpPr>
        <p:spPr>
          <a:xfrm>
            <a:off x="6362061" y="4295981"/>
            <a:ext cx="304800" cy="304802"/>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3300"/>
              </a:solidFill>
            </a:endParaRPr>
          </a:p>
        </p:txBody>
      </p:sp>
      <p:cxnSp>
        <p:nvCxnSpPr>
          <p:cNvPr id="71" name="Straight Connector 70">
            <a:extLst>
              <a:ext uri="{FF2B5EF4-FFF2-40B4-BE49-F238E27FC236}">
                <a16:creationId xmlns:a16="http://schemas.microsoft.com/office/drawing/2014/main" id="{C5A2B982-A667-B1C8-A2A7-0C1CB9645F1B}"/>
              </a:ext>
            </a:extLst>
          </p:cNvPr>
          <p:cNvCxnSpPr>
            <a:stCxn id="70" idx="4"/>
          </p:cNvCxnSpPr>
          <p:nvPr/>
        </p:nvCxnSpPr>
        <p:spPr>
          <a:xfrm>
            <a:off x="6514461" y="4600783"/>
            <a:ext cx="0" cy="6096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609FD2DB-BD63-3298-70AB-210DF645C07C}"/>
              </a:ext>
            </a:extLst>
          </p:cNvPr>
          <p:cNvCxnSpPr>
            <a:cxnSpLocks/>
          </p:cNvCxnSpPr>
          <p:nvPr/>
        </p:nvCxnSpPr>
        <p:spPr>
          <a:xfrm>
            <a:off x="6514461" y="4598360"/>
            <a:ext cx="228600" cy="23431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C510F3DF-0486-FD31-065F-31FF26678479}"/>
              </a:ext>
            </a:extLst>
          </p:cNvPr>
          <p:cNvCxnSpPr>
            <a:cxnSpLocks/>
          </p:cNvCxnSpPr>
          <p:nvPr/>
        </p:nvCxnSpPr>
        <p:spPr>
          <a:xfrm flipH="1">
            <a:off x="6283380" y="4595065"/>
            <a:ext cx="235730" cy="19336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43FD6B8A-E52A-A046-7102-F7071E4C938E}"/>
              </a:ext>
            </a:extLst>
          </p:cNvPr>
          <p:cNvCxnSpPr>
            <a:cxnSpLocks/>
          </p:cNvCxnSpPr>
          <p:nvPr/>
        </p:nvCxnSpPr>
        <p:spPr>
          <a:xfrm>
            <a:off x="6514461" y="5212806"/>
            <a:ext cx="228600" cy="29713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89CBD17A-F8E4-8241-4528-718627C72F55}"/>
              </a:ext>
            </a:extLst>
          </p:cNvPr>
          <p:cNvCxnSpPr>
            <a:cxnSpLocks/>
          </p:cNvCxnSpPr>
          <p:nvPr/>
        </p:nvCxnSpPr>
        <p:spPr>
          <a:xfrm flipH="1">
            <a:off x="6283380" y="5209511"/>
            <a:ext cx="235730" cy="30042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6" name="Oval 75">
            <a:extLst>
              <a:ext uri="{FF2B5EF4-FFF2-40B4-BE49-F238E27FC236}">
                <a16:creationId xmlns:a16="http://schemas.microsoft.com/office/drawing/2014/main" id="{785D2E99-E438-1D79-4AEE-F93FBCA76641}"/>
              </a:ext>
            </a:extLst>
          </p:cNvPr>
          <p:cNvSpPr/>
          <p:nvPr/>
        </p:nvSpPr>
        <p:spPr>
          <a:xfrm>
            <a:off x="6514461" y="4448381"/>
            <a:ext cx="304800" cy="304802"/>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3300"/>
              </a:solidFill>
            </a:endParaRPr>
          </a:p>
        </p:txBody>
      </p:sp>
      <p:cxnSp>
        <p:nvCxnSpPr>
          <p:cNvPr id="77" name="Straight Connector 76">
            <a:extLst>
              <a:ext uri="{FF2B5EF4-FFF2-40B4-BE49-F238E27FC236}">
                <a16:creationId xmlns:a16="http://schemas.microsoft.com/office/drawing/2014/main" id="{131E9141-C02D-B107-27E9-B699921F6033}"/>
              </a:ext>
            </a:extLst>
          </p:cNvPr>
          <p:cNvCxnSpPr>
            <a:stCxn id="76" idx="4"/>
          </p:cNvCxnSpPr>
          <p:nvPr/>
        </p:nvCxnSpPr>
        <p:spPr>
          <a:xfrm>
            <a:off x="6666861" y="4753183"/>
            <a:ext cx="0" cy="6096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E32DC499-195D-0051-5E5F-7C99F22D0190}"/>
              </a:ext>
            </a:extLst>
          </p:cNvPr>
          <p:cNvCxnSpPr>
            <a:cxnSpLocks/>
          </p:cNvCxnSpPr>
          <p:nvPr/>
        </p:nvCxnSpPr>
        <p:spPr>
          <a:xfrm>
            <a:off x="6666861" y="4750760"/>
            <a:ext cx="228600" cy="23431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B9AFFCF3-0783-98AE-CD3C-1C8A617AF7A0}"/>
              </a:ext>
            </a:extLst>
          </p:cNvPr>
          <p:cNvCxnSpPr>
            <a:cxnSpLocks/>
          </p:cNvCxnSpPr>
          <p:nvPr/>
        </p:nvCxnSpPr>
        <p:spPr>
          <a:xfrm flipH="1">
            <a:off x="6435780" y="4747465"/>
            <a:ext cx="235730" cy="19336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7E0914A0-1AB3-0B9D-DB15-1E042F4AEE67}"/>
              </a:ext>
            </a:extLst>
          </p:cNvPr>
          <p:cNvCxnSpPr>
            <a:cxnSpLocks/>
          </p:cNvCxnSpPr>
          <p:nvPr/>
        </p:nvCxnSpPr>
        <p:spPr>
          <a:xfrm>
            <a:off x="6666861" y="5365206"/>
            <a:ext cx="228600" cy="29713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F8C6C231-225A-044F-DAFD-3585470C7137}"/>
              </a:ext>
            </a:extLst>
          </p:cNvPr>
          <p:cNvCxnSpPr>
            <a:cxnSpLocks/>
          </p:cNvCxnSpPr>
          <p:nvPr/>
        </p:nvCxnSpPr>
        <p:spPr>
          <a:xfrm flipH="1">
            <a:off x="6435780" y="5361911"/>
            <a:ext cx="235730" cy="30042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82" name="Oval 81">
            <a:extLst>
              <a:ext uri="{FF2B5EF4-FFF2-40B4-BE49-F238E27FC236}">
                <a16:creationId xmlns:a16="http://schemas.microsoft.com/office/drawing/2014/main" id="{1D3B7EE6-607D-7D80-520E-48EFE25497C0}"/>
              </a:ext>
            </a:extLst>
          </p:cNvPr>
          <p:cNvSpPr/>
          <p:nvPr/>
        </p:nvSpPr>
        <p:spPr>
          <a:xfrm>
            <a:off x="6666861" y="4600781"/>
            <a:ext cx="304800" cy="304802"/>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3300"/>
              </a:solidFill>
            </a:endParaRPr>
          </a:p>
        </p:txBody>
      </p:sp>
      <p:cxnSp>
        <p:nvCxnSpPr>
          <p:cNvPr id="83" name="Straight Connector 82">
            <a:extLst>
              <a:ext uri="{FF2B5EF4-FFF2-40B4-BE49-F238E27FC236}">
                <a16:creationId xmlns:a16="http://schemas.microsoft.com/office/drawing/2014/main" id="{9922D100-7F8B-1A73-7828-5C2E19396691}"/>
              </a:ext>
            </a:extLst>
          </p:cNvPr>
          <p:cNvCxnSpPr>
            <a:stCxn id="82" idx="4"/>
          </p:cNvCxnSpPr>
          <p:nvPr/>
        </p:nvCxnSpPr>
        <p:spPr>
          <a:xfrm>
            <a:off x="6819261" y="4905583"/>
            <a:ext cx="0" cy="6096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4CE52FF5-482D-DC6C-2B51-CDE330319109}"/>
              </a:ext>
            </a:extLst>
          </p:cNvPr>
          <p:cNvCxnSpPr>
            <a:cxnSpLocks/>
          </p:cNvCxnSpPr>
          <p:nvPr/>
        </p:nvCxnSpPr>
        <p:spPr>
          <a:xfrm>
            <a:off x="6819261" y="4903160"/>
            <a:ext cx="228600" cy="23431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8D9B241D-CC4A-2DAD-A86B-0BF89F207919}"/>
              </a:ext>
            </a:extLst>
          </p:cNvPr>
          <p:cNvCxnSpPr>
            <a:cxnSpLocks/>
          </p:cNvCxnSpPr>
          <p:nvPr/>
        </p:nvCxnSpPr>
        <p:spPr>
          <a:xfrm flipH="1">
            <a:off x="6588180" y="4899865"/>
            <a:ext cx="235730" cy="19336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2CFE300D-EDE1-D311-B8D5-45324556AFE0}"/>
              </a:ext>
            </a:extLst>
          </p:cNvPr>
          <p:cNvCxnSpPr>
            <a:cxnSpLocks/>
          </p:cNvCxnSpPr>
          <p:nvPr/>
        </p:nvCxnSpPr>
        <p:spPr>
          <a:xfrm>
            <a:off x="6819261" y="5517606"/>
            <a:ext cx="228600" cy="29713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966A3A69-FDCF-6B78-DE89-B2650509F1FE}"/>
              </a:ext>
            </a:extLst>
          </p:cNvPr>
          <p:cNvCxnSpPr>
            <a:cxnSpLocks/>
          </p:cNvCxnSpPr>
          <p:nvPr/>
        </p:nvCxnSpPr>
        <p:spPr>
          <a:xfrm flipH="1">
            <a:off x="6588180" y="5514311"/>
            <a:ext cx="235730" cy="30042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88" name="Oval 87">
            <a:extLst>
              <a:ext uri="{FF2B5EF4-FFF2-40B4-BE49-F238E27FC236}">
                <a16:creationId xmlns:a16="http://schemas.microsoft.com/office/drawing/2014/main" id="{586DE4A6-187E-4B91-1519-467E56A7739D}"/>
              </a:ext>
            </a:extLst>
          </p:cNvPr>
          <p:cNvSpPr/>
          <p:nvPr/>
        </p:nvSpPr>
        <p:spPr>
          <a:xfrm>
            <a:off x="6819261" y="4753181"/>
            <a:ext cx="304800" cy="304802"/>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3300"/>
              </a:solidFill>
            </a:endParaRPr>
          </a:p>
        </p:txBody>
      </p:sp>
      <p:cxnSp>
        <p:nvCxnSpPr>
          <p:cNvPr id="89" name="Straight Connector 88">
            <a:extLst>
              <a:ext uri="{FF2B5EF4-FFF2-40B4-BE49-F238E27FC236}">
                <a16:creationId xmlns:a16="http://schemas.microsoft.com/office/drawing/2014/main" id="{8A6001B5-032C-2607-3D36-DE8175F3FB0C}"/>
              </a:ext>
            </a:extLst>
          </p:cNvPr>
          <p:cNvCxnSpPr>
            <a:stCxn id="88" idx="4"/>
          </p:cNvCxnSpPr>
          <p:nvPr/>
        </p:nvCxnSpPr>
        <p:spPr>
          <a:xfrm>
            <a:off x="6971661" y="5057983"/>
            <a:ext cx="0" cy="6096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5A150BC6-CB27-19EA-8002-3F13524E2FB5}"/>
              </a:ext>
            </a:extLst>
          </p:cNvPr>
          <p:cNvCxnSpPr>
            <a:cxnSpLocks/>
          </p:cNvCxnSpPr>
          <p:nvPr/>
        </p:nvCxnSpPr>
        <p:spPr>
          <a:xfrm>
            <a:off x="6971661" y="5055560"/>
            <a:ext cx="228600" cy="23431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60683F6D-E570-B2DF-E24D-BC570578D300}"/>
              </a:ext>
            </a:extLst>
          </p:cNvPr>
          <p:cNvCxnSpPr>
            <a:cxnSpLocks/>
          </p:cNvCxnSpPr>
          <p:nvPr/>
        </p:nvCxnSpPr>
        <p:spPr>
          <a:xfrm flipH="1">
            <a:off x="6740580" y="5052265"/>
            <a:ext cx="235730" cy="19336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8B450A55-F42D-2307-772C-3BB24A35EE76}"/>
              </a:ext>
            </a:extLst>
          </p:cNvPr>
          <p:cNvCxnSpPr>
            <a:cxnSpLocks/>
          </p:cNvCxnSpPr>
          <p:nvPr/>
        </p:nvCxnSpPr>
        <p:spPr>
          <a:xfrm>
            <a:off x="6971661" y="5670006"/>
            <a:ext cx="228600" cy="29713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2AC7F7CD-C586-B9FD-EFAC-A0CB8A411869}"/>
              </a:ext>
            </a:extLst>
          </p:cNvPr>
          <p:cNvCxnSpPr>
            <a:cxnSpLocks/>
          </p:cNvCxnSpPr>
          <p:nvPr/>
        </p:nvCxnSpPr>
        <p:spPr>
          <a:xfrm flipH="1">
            <a:off x="6740580" y="5666711"/>
            <a:ext cx="235730" cy="30042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4" name="Oval 93">
            <a:extLst>
              <a:ext uri="{FF2B5EF4-FFF2-40B4-BE49-F238E27FC236}">
                <a16:creationId xmlns:a16="http://schemas.microsoft.com/office/drawing/2014/main" id="{0FC1377A-2A48-2D76-CE7F-17138B68CEDE}"/>
              </a:ext>
            </a:extLst>
          </p:cNvPr>
          <p:cNvSpPr/>
          <p:nvPr/>
        </p:nvSpPr>
        <p:spPr>
          <a:xfrm>
            <a:off x="6971661" y="4905581"/>
            <a:ext cx="304800" cy="304802"/>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3300"/>
              </a:solidFill>
            </a:endParaRPr>
          </a:p>
        </p:txBody>
      </p:sp>
      <p:cxnSp>
        <p:nvCxnSpPr>
          <p:cNvPr id="95" name="Straight Connector 94">
            <a:extLst>
              <a:ext uri="{FF2B5EF4-FFF2-40B4-BE49-F238E27FC236}">
                <a16:creationId xmlns:a16="http://schemas.microsoft.com/office/drawing/2014/main" id="{0E97979C-07B6-3DF4-249D-59D3C8FDB626}"/>
              </a:ext>
            </a:extLst>
          </p:cNvPr>
          <p:cNvCxnSpPr>
            <a:stCxn id="94" idx="4"/>
          </p:cNvCxnSpPr>
          <p:nvPr/>
        </p:nvCxnSpPr>
        <p:spPr>
          <a:xfrm>
            <a:off x="7124061" y="5210383"/>
            <a:ext cx="0" cy="6096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53723BFE-D991-22C9-C602-98BFE1AA000C}"/>
              </a:ext>
            </a:extLst>
          </p:cNvPr>
          <p:cNvCxnSpPr>
            <a:cxnSpLocks/>
          </p:cNvCxnSpPr>
          <p:nvPr/>
        </p:nvCxnSpPr>
        <p:spPr>
          <a:xfrm>
            <a:off x="7124061" y="5207960"/>
            <a:ext cx="228600" cy="23431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4F703B24-3C31-A79B-C241-182D2EAF9B1E}"/>
              </a:ext>
            </a:extLst>
          </p:cNvPr>
          <p:cNvCxnSpPr>
            <a:cxnSpLocks/>
          </p:cNvCxnSpPr>
          <p:nvPr/>
        </p:nvCxnSpPr>
        <p:spPr>
          <a:xfrm flipH="1">
            <a:off x="6892980" y="5204665"/>
            <a:ext cx="235730" cy="19336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4239E5BF-CB20-5E70-5077-452963A8970B}"/>
              </a:ext>
            </a:extLst>
          </p:cNvPr>
          <p:cNvCxnSpPr>
            <a:cxnSpLocks/>
          </p:cNvCxnSpPr>
          <p:nvPr/>
        </p:nvCxnSpPr>
        <p:spPr>
          <a:xfrm>
            <a:off x="7124061" y="5822406"/>
            <a:ext cx="228600" cy="29713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28C0DB6B-70D7-84B7-6734-A60B06031D5F}"/>
              </a:ext>
            </a:extLst>
          </p:cNvPr>
          <p:cNvCxnSpPr>
            <a:cxnSpLocks/>
          </p:cNvCxnSpPr>
          <p:nvPr/>
        </p:nvCxnSpPr>
        <p:spPr>
          <a:xfrm flipH="1">
            <a:off x="6892980" y="5819111"/>
            <a:ext cx="235730" cy="30042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0" name="Oval 99">
            <a:extLst>
              <a:ext uri="{FF2B5EF4-FFF2-40B4-BE49-F238E27FC236}">
                <a16:creationId xmlns:a16="http://schemas.microsoft.com/office/drawing/2014/main" id="{F545EEED-118A-145B-16E6-10878DAE37D4}"/>
              </a:ext>
            </a:extLst>
          </p:cNvPr>
          <p:cNvSpPr/>
          <p:nvPr/>
        </p:nvSpPr>
        <p:spPr>
          <a:xfrm>
            <a:off x="7124061" y="5057981"/>
            <a:ext cx="304800" cy="304802"/>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3300"/>
              </a:solidFill>
            </a:endParaRPr>
          </a:p>
        </p:txBody>
      </p:sp>
      <p:cxnSp>
        <p:nvCxnSpPr>
          <p:cNvPr id="101" name="Straight Connector 100">
            <a:extLst>
              <a:ext uri="{FF2B5EF4-FFF2-40B4-BE49-F238E27FC236}">
                <a16:creationId xmlns:a16="http://schemas.microsoft.com/office/drawing/2014/main" id="{DAA6BC33-9325-0D9D-9161-47F8BF9E9210}"/>
              </a:ext>
            </a:extLst>
          </p:cNvPr>
          <p:cNvCxnSpPr>
            <a:stCxn id="100" idx="4"/>
          </p:cNvCxnSpPr>
          <p:nvPr/>
        </p:nvCxnSpPr>
        <p:spPr>
          <a:xfrm>
            <a:off x="7276461" y="5362783"/>
            <a:ext cx="0" cy="6096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603D49EF-264A-BA4E-6A47-D93F2F4DC9BA}"/>
              </a:ext>
            </a:extLst>
          </p:cNvPr>
          <p:cNvCxnSpPr>
            <a:cxnSpLocks/>
          </p:cNvCxnSpPr>
          <p:nvPr/>
        </p:nvCxnSpPr>
        <p:spPr>
          <a:xfrm>
            <a:off x="7276461" y="5360360"/>
            <a:ext cx="228600" cy="23431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0EA0C94E-A767-99F1-9A1F-92389F5AD2FD}"/>
              </a:ext>
            </a:extLst>
          </p:cNvPr>
          <p:cNvCxnSpPr>
            <a:cxnSpLocks/>
          </p:cNvCxnSpPr>
          <p:nvPr/>
        </p:nvCxnSpPr>
        <p:spPr>
          <a:xfrm flipH="1">
            <a:off x="7045380" y="5357065"/>
            <a:ext cx="235730" cy="19336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E6FFA2D6-FD7C-8EEF-C5EC-E6E263434149}"/>
              </a:ext>
            </a:extLst>
          </p:cNvPr>
          <p:cNvCxnSpPr>
            <a:cxnSpLocks/>
          </p:cNvCxnSpPr>
          <p:nvPr/>
        </p:nvCxnSpPr>
        <p:spPr>
          <a:xfrm>
            <a:off x="7276461" y="5974806"/>
            <a:ext cx="228600" cy="29713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856EC9FC-1F41-9D77-ADAC-5371077C48B1}"/>
              </a:ext>
            </a:extLst>
          </p:cNvPr>
          <p:cNvCxnSpPr>
            <a:cxnSpLocks/>
          </p:cNvCxnSpPr>
          <p:nvPr/>
        </p:nvCxnSpPr>
        <p:spPr>
          <a:xfrm flipH="1">
            <a:off x="7045380" y="5971511"/>
            <a:ext cx="235730" cy="30042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6" name="Oval 105">
            <a:extLst>
              <a:ext uri="{FF2B5EF4-FFF2-40B4-BE49-F238E27FC236}">
                <a16:creationId xmlns:a16="http://schemas.microsoft.com/office/drawing/2014/main" id="{6C7D767C-1FCF-77E8-9886-9D0C6DAB75A8}"/>
              </a:ext>
            </a:extLst>
          </p:cNvPr>
          <p:cNvSpPr/>
          <p:nvPr/>
        </p:nvSpPr>
        <p:spPr>
          <a:xfrm>
            <a:off x="7377126" y="4026213"/>
            <a:ext cx="304800" cy="304802"/>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3300"/>
              </a:solidFill>
            </a:endParaRPr>
          </a:p>
        </p:txBody>
      </p:sp>
      <p:cxnSp>
        <p:nvCxnSpPr>
          <p:cNvPr id="107" name="Straight Connector 106">
            <a:extLst>
              <a:ext uri="{FF2B5EF4-FFF2-40B4-BE49-F238E27FC236}">
                <a16:creationId xmlns:a16="http://schemas.microsoft.com/office/drawing/2014/main" id="{D4714B04-CC00-05D7-DC91-0C0A19CB8109}"/>
              </a:ext>
            </a:extLst>
          </p:cNvPr>
          <p:cNvCxnSpPr>
            <a:stCxn id="106" idx="4"/>
          </p:cNvCxnSpPr>
          <p:nvPr/>
        </p:nvCxnSpPr>
        <p:spPr>
          <a:xfrm>
            <a:off x="7529526" y="4331015"/>
            <a:ext cx="0" cy="6096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DBC9DD28-22BA-87F2-28C0-B354567666A9}"/>
              </a:ext>
            </a:extLst>
          </p:cNvPr>
          <p:cNvCxnSpPr>
            <a:cxnSpLocks/>
          </p:cNvCxnSpPr>
          <p:nvPr/>
        </p:nvCxnSpPr>
        <p:spPr>
          <a:xfrm>
            <a:off x="7529526" y="4328592"/>
            <a:ext cx="228600" cy="23431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F3549BB1-B10C-92C3-2E2D-32ACEB065189}"/>
              </a:ext>
            </a:extLst>
          </p:cNvPr>
          <p:cNvCxnSpPr>
            <a:cxnSpLocks/>
          </p:cNvCxnSpPr>
          <p:nvPr/>
        </p:nvCxnSpPr>
        <p:spPr>
          <a:xfrm flipH="1">
            <a:off x="7298445" y="4325297"/>
            <a:ext cx="235730" cy="19336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05B11B7A-8F38-EC10-76A9-CCC6CB414918}"/>
              </a:ext>
            </a:extLst>
          </p:cNvPr>
          <p:cNvCxnSpPr>
            <a:cxnSpLocks/>
          </p:cNvCxnSpPr>
          <p:nvPr/>
        </p:nvCxnSpPr>
        <p:spPr>
          <a:xfrm>
            <a:off x="7529526" y="4943038"/>
            <a:ext cx="228600" cy="29713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841A2CE6-CC62-C4ED-687D-32913FD235B4}"/>
              </a:ext>
            </a:extLst>
          </p:cNvPr>
          <p:cNvCxnSpPr>
            <a:cxnSpLocks/>
          </p:cNvCxnSpPr>
          <p:nvPr/>
        </p:nvCxnSpPr>
        <p:spPr>
          <a:xfrm flipH="1">
            <a:off x="7298445" y="4939743"/>
            <a:ext cx="235730" cy="30042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2" name="Oval 111">
            <a:extLst>
              <a:ext uri="{FF2B5EF4-FFF2-40B4-BE49-F238E27FC236}">
                <a16:creationId xmlns:a16="http://schemas.microsoft.com/office/drawing/2014/main" id="{787ECE81-F7DA-9C78-E225-51F120CEF81D}"/>
              </a:ext>
            </a:extLst>
          </p:cNvPr>
          <p:cNvSpPr/>
          <p:nvPr/>
        </p:nvSpPr>
        <p:spPr>
          <a:xfrm>
            <a:off x="7178649" y="5993954"/>
            <a:ext cx="304800" cy="304802"/>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3300"/>
              </a:solidFill>
            </a:endParaRPr>
          </a:p>
        </p:txBody>
      </p:sp>
      <p:cxnSp>
        <p:nvCxnSpPr>
          <p:cNvPr id="113" name="Straight Connector 112">
            <a:extLst>
              <a:ext uri="{FF2B5EF4-FFF2-40B4-BE49-F238E27FC236}">
                <a16:creationId xmlns:a16="http://schemas.microsoft.com/office/drawing/2014/main" id="{518E33BA-BBA1-7F04-C581-5649AF1F53DD}"/>
              </a:ext>
            </a:extLst>
          </p:cNvPr>
          <p:cNvCxnSpPr>
            <a:stCxn id="112" idx="4"/>
          </p:cNvCxnSpPr>
          <p:nvPr/>
        </p:nvCxnSpPr>
        <p:spPr>
          <a:xfrm>
            <a:off x="7331049" y="6298756"/>
            <a:ext cx="0" cy="6096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FB9413F1-DED9-0F0A-02C2-C06B94AF3F16}"/>
              </a:ext>
            </a:extLst>
          </p:cNvPr>
          <p:cNvCxnSpPr>
            <a:cxnSpLocks/>
          </p:cNvCxnSpPr>
          <p:nvPr/>
        </p:nvCxnSpPr>
        <p:spPr>
          <a:xfrm>
            <a:off x="7782591" y="3911270"/>
            <a:ext cx="228600" cy="29713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16B62DE5-1ACE-147B-884C-9B999C4BFB18}"/>
              </a:ext>
            </a:extLst>
          </p:cNvPr>
          <p:cNvCxnSpPr>
            <a:cxnSpLocks/>
          </p:cNvCxnSpPr>
          <p:nvPr/>
        </p:nvCxnSpPr>
        <p:spPr>
          <a:xfrm flipH="1">
            <a:off x="7551510" y="3907975"/>
            <a:ext cx="235730" cy="30042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8" name="Oval 117">
            <a:extLst>
              <a:ext uri="{FF2B5EF4-FFF2-40B4-BE49-F238E27FC236}">
                <a16:creationId xmlns:a16="http://schemas.microsoft.com/office/drawing/2014/main" id="{934DB1DB-36A8-A3F5-A501-DF18A56B9069}"/>
              </a:ext>
            </a:extLst>
          </p:cNvPr>
          <p:cNvSpPr/>
          <p:nvPr/>
        </p:nvSpPr>
        <p:spPr>
          <a:xfrm>
            <a:off x="7431714" y="4962186"/>
            <a:ext cx="304800" cy="304802"/>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3300"/>
              </a:solidFill>
            </a:endParaRPr>
          </a:p>
        </p:txBody>
      </p:sp>
      <p:cxnSp>
        <p:nvCxnSpPr>
          <p:cNvPr id="119" name="Straight Connector 118">
            <a:extLst>
              <a:ext uri="{FF2B5EF4-FFF2-40B4-BE49-F238E27FC236}">
                <a16:creationId xmlns:a16="http://schemas.microsoft.com/office/drawing/2014/main" id="{52D94F94-8EDA-2632-06C9-AEBDEE9C2A7B}"/>
              </a:ext>
            </a:extLst>
          </p:cNvPr>
          <p:cNvCxnSpPr>
            <a:cxnSpLocks/>
            <a:stCxn id="118" idx="4"/>
          </p:cNvCxnSpPr>
          <p:nvPr/>
        </p:nvCxnSpPr>
        <p:spPr>
          <a:xfrm>
            <a:off x="7584114" y="5266988"/>
            <a:ext cx="0" cy="6096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FC326F48-4EA8-13B8-A373-7BB3822D7CC9}"/>
              </a:ext>
            </a:extLst>
          </p:cNvPr>
          <p:cNvCxnSpPr>
            <a:cxnSpLocks/>
          </p:cNvCxnSpPr>
          <p:nvPr/>
        </p:nvCxnSpPr>
        <p:spPr>
          <a:xfrm>
            <a:off x="7584114" y="5264565"/>
            <a:ext cx="228600" cy="23431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FD760000-2B70-7BBF-FD04-E2049E4EAC00}"/>
              </a:ext>
            </a:extLst>
          </p:cNvPr>
          <p:cNvCxnSpPr>
            <a:cxnSpLocks/>
          </p:cNvCxnSpPr>
          <p:nvPr/>
        </p:nvCxnSpPr>
        <p:spPr>
          <a:xfrm flipH="1">
            <a:off x="7353033" y="5261270"/>
            <a:ext cx="235730" cy="19336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E445A099-C4A8-54B6-AD76-3D70102867A0}"/>
              </a:ext>
            </a:extLst>
          </p:cNvPr>
          <p:cNvCxnSpPr>
            <a:cxnSpLocks/>
          </p:cNvCxnSpPr>
          <p:nvPr/>
        </p:nvCxnSpPr>
        <p:spPr>
          <a:xfrm>
            <a:off x="7584114" y="5879011"/>
            <a:ext cx="228600" cy="29713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2A2E5717-0F46-6EA8-AD73-CF0618245B35}"/>
              </a:ext>
            </a:extLst>
          </p:cNvPr>
          <p:cNvCxnSpPr>
            <a:cxnSpLocks/>
          </p:cNvCxnSpPr>
          <p:nvPr/>
        </p:nvCxnSpPr>
        <p:spPr>
          <a:xfrm flipH="1">
            <a:off x="7353033" y="5875716"/>
            <a:ext cx="235730" cy="30042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4" name="Oval 123">
            <a:extLst>
              <a:ext uri="{FF2B5EF4-FFF2-40B4-BE49-F238E27FC236}">
                <a16:creationId xmlns:a16="http://schemas.microsoft.com/office/drawing/2014/main" id="{AB80CBEC-2FC1-9549-6114-1C82FDF41DD0}"/>
              </a:ext>
            </a:extLst>
          </p:cNvPr>
          <p:cNvSpPr/>
          <p:nvPr/>
        </p:nvSpPr>
        <p:spPr>
          <a:xfrm>
            <a:off x="7748504" y="4223074"/>
            <a:ext cx="304800" cy="304802"/>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3300"/>
              </a:solidFill>
            </a:endParaRPr>
          </a:p>
        </p:txBody>
      </p:sp>
      <p:cxnSp>
        <p:nvCxnSpPr>
          <p:cNvPr id="125" name="Straight Connector 124">
            <a:extLst>
              <a:ext uri="{FF2B5EF4-FFF2-40B4-BE49-F238E27FC236}">
                <a16:creationId xmlns:a16="http://schemas.microsoft.com/office/drawing/2014/main" id="{23429DA8-E0D9-845D-DE9A-DB3487113966}"/>
              </a:ext>
            </a:extLst>
          </p:cNvPr>
          <p:cNvCxnSpPr>
            <a:stCxn id="124" idx="4"/>
          </p:cNvCxnSpPr>
          <p:nvPr/>
        </p:nvCxnSpPr>
        <p:spPr>
          <a:xfrm>
            <a:off x="7900904" y="4527876"/>
            <a:ext cx="0" cy="6096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35E0BBD8-1017-E3BD-9294-BA1E5A51B071}"/>
              </a:ext>
            </a:extLst>
          </p:cNvPr>
          <p:cNvCxnSpPr>
            <a:cxnSpLocks/>
          </p:cNvCxnSpPr>
          <p:nvPr/>
        </p:nvCxnSpPr>
        <p:spPr>
          <a:xfrm>
            <a:off x="7900904" y="4525453"/>
            <a:ext cx="228600" cy="23431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6647FABE-6F5D-2F4C-102F-976B649F5D5C}"/>
              </a:ext>
            </a:extLst>
          </p:cNvPr>
          <p:cNvCxnSpPr>
            <a:cxnSpLocks/>
          </p:cNvCxnSpPr>
          <p:nvPr/>
        </p:nvCxnSpPr>
        <p:spPr>
          <a:xfrm flipH="1">
            <a:off x="7669823" y="4522158"/>
            <a:ext cx="235730" cy="19336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0B16C4B8-16C5-8796-E1B7-B3BEBCAAF9D1}"/>
              </a:ext>
            </a:extLst>
          </p:cNvPr>
          <p:cNvCxnSpPr>
            <a:cxnSpLocks/>
          </p:cNvCxnSpPr>
          <p:nvPr/>
        </p:nvCxnSpPr>
        <p:spPr>
          <a:xfrm>
            <a:off x="7900904" y="5139899"/>
            <a:ext cx="228600" cy="29713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A4D7DDEA-BFD8-4211-65D8-84165266CBAC}"/>
              </a:ext>
            </a:extLst>
          </p:cNvPr>
          <p:cNvCxnSpPr>
            <a:cxnSpLocks/>
          </p:cNvCxnSpPr>
          <p:nvPr/>
        </p:nvCxnSpPr>
        <p:spPr>
          <a:xfrm flipH="1">
            <a:off x="7669823" y="5136604"/>
            <a:ext cx="235730" cy="30042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30" name="Oval 129">
            <a:extLst>
              <a:ext uri="{FF2B5EF4-FFF2-40B4-BE49-F238E27FC236}">
                <a16:creationId xmlns:a16="http://schemas.microsoft.com/office/drawing/2014/main" id="{E4D4D50C-1BEE-8D57-C045-0357D4671B8D}"/>
              </a:ext>
            </a:extLst>
          </p:cNvPr>
          <p:cNvSpPr/>
          <p:nvPr/>
        </p:nvSpPr>
        <p:spPr>
          <a:xfrm>
            <a:off x="7492308" y="4967904"/>
            <a:ext cx="304800" cy="304802"/>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3300"/>
              </a:solidFill>
            </a:endParaRPr>
          </a:p>
        </p:txBody>
      </p:sp>
      <p:cxnSp>
        <p:nvCxnSpPr>
          <p:cNvPr id="131" name="Straight Connector 130">
            <a:extLst>
              <a:ext uri="{FF2B5EF4-FFF2-40B4-BE49-F238E27FC236}">
                <a16:creationId xmlns:a16="http://schemas.microsoft.com/office/drawing/2014/main" id="{12DA5ED5-B18A-7052-F681-62FEA47FB083}"/>
              </a:ext>
            </a:extLst>
          </p:cNvPr>
          <p:cNvCxnSpPr>
            <a:stCxn id="130" idx="4"/>
          </p:cNvCxnSpPr>
          <p:nvPr/>
        </p:nvCxnSpPr>
        <p:spPr>
          <a:xfrm>
            <a:off x="7644708" y="5272706"/>
            <a:ext cx="0" cy="6096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BCB674ED-F658-427C-B41D-7FFA2DF7064C}"/>
              </a:ext>
            </a:extLst>
          </p:cNvPr>
          <p:cNvCxnSpPr>
            <a:cxnSpLocks/>
          </p:cNvCxnSpPr>
          <p:nvPr/>
        </p:nvCxnSpPr>
        <p:spPr>
          <a:xfrm>
            <a:off x="7644708" y="5270283"/>
            <a:ext cx="228600" cy="23431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C72C4201-FD0E-0711-79C1-186CF576F916}"/>
              </a:ext>
            </a:extLst>
          </p:cNvPr>
          <p:cNvCxnSpPr>
            <a:cxnSpLocks/>
          </p:cNvCxnSpPr>
          <p:nvPr/>
        </p:nvCxnSpPr>
        <p:spPr>
          <a:xfrm flipH="1">
            <a:off x="7413627" y="5266988"/>
            <a:ext cx="235730" cy="19336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F837B624-19D5-C136-0509-10379648B105}"/>
              </a:ext>
            </a:extLst>
          </p:cNvPr>
          <p:cNvCxnSpPr>
            <a:cxnSpLocks/>
          </p:cNvCxnSpPr>
          <p:nvPr/>
        </p:nvCxnSpPr>
        <p:spPr>
          <a:xfrm>
            <a:off x="7644708" y="5884729"/>
            <a:ext cx="228600" cy="29713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155E17B2-238A-F0A4-8079-41BB5E6040CE}"/>
              </a:ext>
            </a:extLst>
          </p:cNvPr>
          <p:cNvCxnSpPr>
            <a:cxnSpLocks/>
          </p:cNvCxnSpPr>
          <p:nvPr/>
        </p:nvCxnSpPr>
        <p:spPr>
          <a:xfrm flipH="1">
            <a:off x="7413627" y="5881434"/>
            <a:ext cx="235730" cy="30042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36" name="Oval 135">
            <a:extLst>
              <a:ext uri="{FF2B5EF4-FFF2-40B4-BE49-F238E27FC236}">
                <a16:creationId xmlns:a16="http://schemas.microsoft.com/office/drawing/2014/main" id="{D0B0DE05-B1D5-A042-3093-D2C37B8C7801}"/>
              </a:ext>
            </a:extLst>
          </p:cNvPr>
          <p:cNvSpPr/>
          <p:nvPr/>
        </p:nvSpPr>
        <p:spPr>
          <a:xfrm>
            <a:off x="6931594" y="3690212"/>
            <a:ext cx="304800" cy="304802"/>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3300"/>
              </a:solidFill>
            </a:endParaRPr>
          </a:p>
        </p:txBody>
      </p:sp>
      <p:cxnSp>
        <p:nvCxnSpPr>
          <p:cNvPr id="137" name="Straight Connector 136">
            <a:extLst>
              <a:ext uri="{FF2B5EF4-FFF2-40B4-BE49-F238E27FC236}">
                <a16:creationId xmlns:a16="http://schemas.microsoft.com/office/drawing/2014/main" id="{1D7D57EB-B650-E7C5-8DEB-F3CA76A576C6}"/>
              </a:ext>
            </a:extLst>
          </p:cNvPr>
          <p:cNvCxnSpPr>
            <a:stCxn id="136" idx="4"/>
          </p:cNvCxnSpPr>
          <p:nvPr/>
        </p:nvCxnSpPr>
        <p:spPr>
          <a:xfrm>
            <a:off x="7083994" y="3995014"/>
            <a:ext cx="0" cy="6096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7545A80C-745D-2ED5-D54C-E928F5D94968}"/>
              </a:ext>
            </a:extLst>
          </p:cNvPr>
          <p:cNvCxnSpPr>
            <a:cxnSpLocks/>
          </p:cNvCxnSpPr>
          <p:nvPr/>
        </p:nvCxnSpPr>
        <p:spPr>
          <a:xfrm>
            <a:off x="7083994" y="3992591"/>
            <a:ext cx="228600" cy="23431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68945708-B045-98F0-9190-B5925658D141}"/>
              </a:ext>
            </a:extLst>
          </p:cNvPr>
          <p:cNvCxnSpPr>
            <a:cxnSpLocks/>
          </p:cNvCxnSpPr>
          <p:nvPr/>
        </p:nvCxnSpPr>
        <p:spPr>
          <a:xfrm flipH="1">
            <a:off x="6852913" y="3989296"/>
            <a:ext cx="235730" cy="19336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363E360A-2BC2-D149-F5D3-504FAC96049D}"/>
              </a:ext>
            </a:extLst>
          </p:cNvPr>
          <p:cNvCxnSpPr>
            <a:cxnSpLocks/>
          </p:cNvCxnSpPr>
          <p:nvPr/>
        </p:nvCxnSpPr>
        <p:spPr>
          <a:xfrm>
            <a:off x="7083994" y="4607037"/>
            <a:ext cx="228600" cy="29713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73F19FB2-4E19-DAEB-6326-BB16F4B2C74A}"/>
              </a:ext>
            </a:extLst>
          </p:cNvPr>
          <p:cNvCxnSpPr>
            <a:cxnSpLocks/>
          </p:cNvCxnSpPr>
          <p:nvPr/>
        </p:nvCxnSpPr>
        <p:spPr>
          <a:xfrm flipH="1">
            <a:off x="6852913" y="4603742"/>
            <a:ext cx="235730" cy="30042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54" name="Oval 153">
            <a:extLst>
              <a:ext uri="{FF2B5EF4-FFF2-40B4-BE49-F238E27FC236}">
                <a16:creationId xmlns:a16="http://schemas.microsoft.com/office/drawing/2014/main" id="{AEBF8243-9363-04AC-D57C-748F91E8DD3C}"/>
              </a:ext>
            </a:extLst>
          </p:cNvPr>
          <p:cNvSpPr/>
          <p:nvPr/>
        </p:nvSpPr>
        <p:spPr>
          <a:xfrm>
            <a:off x="7328380" y="2994852"/>
            <a:ext cx="304800" cy="304802"/>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3300"/>
              </a:solidFill>
            </a:endParaRPr>
          </a:p>
        </p:txBody>
      </p:sp>
      <p:cxnSp>
        <p:nvCxnSpPr>
          <p:cNvPr id="155" name="Straight Connector 154">
            <a:extLst>
              <a:ext uri="{FF2B5EF4-FFF2-40B4-BE49-F238E27FC236}">
                <a16:creationId xmlns:a16="http://schemas.microsoft.com/office/drawing/2014/main" id="{D34EED37-C6C4-46A7-5528-75E329BA992E}"/>
              </a:ext>
            </a:extLst>
          </p:cNvPr>
          <p:cNvCxnSpPr>
            <a:stCxn id="154" idx="4"/>
          </p:cNvCxnSpPr>
          <p:nvPr/>
        </p:nvCxnSpPr>
        <p:spPr>
          <a:xfrm>
            <a:off x="7480780" y="3299654"/>
            <a:ext cx="0" cy="6096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4B52E68A-60F4-F835-DD25-E9F0AD730EE7}"/>
              </a:ext>
            </a:extLst>
          </p:cNvPr>
          <p:cNvCxnSpPr>
            <a:cxnSpLocks/>
          </p:cNvCxnSpPr>
          <p:nvPr/>
        </p:nvCxnSpPr>
        <p:spPr>
          <a:xfrm>
            <a:off x="7480780" y="3297231"/>
            <a:ext cx="228600" cy="23431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44D01E5B-0D77-1231-65E9-01B3FB3680F6}"/>
              </a:ext>
            </a:extLst>
          </p:cNvPr>
          <p:cNvCxnSpPr>
            <a:cxnSpLocks/>
          </p:cNvCxnSpPr>
          <p:nvPr/>
        </p:nvCxnSpPr>
        <p:spPr>
          <a:xfrm flipH="1">
            <a:off x="7249699" y="3293936"/>
            <a:ext cx="235730" cy="19336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4F5E970B-3A6D-4CC6-7772-15D3521473B2}"/>
              </a:ext>
            </a:extLst>
          </p:cNvPr>
          <p:cNvCxnSpPr>
            <a:cxnSpLocks/>
          </p:cNvCxnSpPr>
          <p:nvPr/>
        </p:nvCxnSpPr>
        <p:spPr>
          <a:xfrm>
            <a:off x="7480780" y="3911677"/>
            <a:ext cx="228600" cy="29713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1FDFD3FA-9CCF-B0CD-CA2A-8172853CF3C7}"/>
              </a:ext>
            </a:extLst>
          </p:cNvPr>
          <p:cNvCxnSpPr>
            <a:cxnSpLocks/>
          </p:cNvCxnSpPr>
          <p:nvPr/>
        </p:nvCxnSpPr>
        <p:spPr>
          <a:xfrm flipH="1">
            <a:off x="7249699" y="3908382"/>
            <a:ext cx="235730" cy="30042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60" name="Oval 159">
            <a:extLst>
              <a:ext uri="{FF2B5EF4-FFF2-40B4-BE49-F238E27FC236}">
                <a16:creationId xmlns:a16="http://schemas.microsoft.com/office/drawing/2014/main" id="{AFBF2B9E-0AC0-F6F7-FDE7-BC91BC82DBF4}"/>
              </a:ext>
            </a:extLst>
          </p:cNvPr>
          <p:cNvSpPr/>
          <p:nvPr/>
        </p:nvSpPr>
        <p:spPr>
          <a:xfrm>
            <a:off x="8089872" y="3242854"/>
            <a:ext cx="304800" cy="304802"/>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3300"/>
              </a:solidFill>
            </a:endParaRPr>
          </a:p>
        </p:txBody>
      </p:sp>
      <p:cxnSp>
        <p:nvCxnSpPr>
          <p:cNvPr id="161" name="Straight Connector 160">
            <a:extLst>
              <a:ext uri="{FF2B5EF4-FFF2-40B4-BE49-F238E27FC236}">
                <a16:creationId xmlns:a16="http://schemas.microsoft.com/office/drawing/2014/main" id="{01AE97C8-9FD8-9527-2739-4787D072DC52}"/>
              </a:ext>
            </a:extLst>
          </p:cNvPr>
          <p:cNvCxnSpPr>
            <a:stCxn id="160" idx="4"/>
          </p:cNvCxnSpPr>
          <p:nvPr/>
        </p:nvCxnSpPr>
        <p:spPr>
          <a:xfrm>
            <a:off x="8242272" y="3547656"/>
            <a:ext cx="0" cy="6096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3E0B27FF-CA43-4499-D239-3F1A6960CFB8}"/>
              </a:ext>
            </a:extLst>
          </p:cNvPr>
          <p:cNvCxnSpPr>
            <a:cxnSpLocks/>
          </p:cNvCxnSpPr>
          <p:nvPr/>
        </p:nvCxnSpPr>
        <p:spPr>
          <a:xfrm>
            <a:off x="8242272" y="3545233"/>
            <a:ext cx="228600" cy="23431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66772199-CB2F-E442-BB44-0FCA57169DBB}"/>
              </a:ext>
            </a:extLst>
          </p:cNvPr>
          <p:cNvCxnSpPr>
            <a:cxnSpLocks/>
          </p:cNvCxnSpPr>
          <p:nvPr/>
        </p:nvCxnSpPr>
        <p:spPr>
          <a:xfrm flipH="1">
            <a:off x="8011191" y="3541938"/>
            <a:ext cx="235730" cy="19336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BB4A9B2A-2DB7-4D68-45E3-C816B650B8B5}"/>
              </a:ext>
            </a:extLst>
          </p:cNvPr>
          <p:cNvCxnSpPr>
            <a:cxnSpLocks/>
          </p:cNvCxnSpPr>
          <p:nvPr/>
        </p:nvCxnSpPr>
        <p:spPr>
          <a:xfrm>
            <a:off x="8242272" y="4159679"/>
            <a:ext cx="228600" cy="29713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2FDCD565-5B86-6BE2-6540-2307AB3B2870}"/>
              </a:ext>
            </a:extLst>
          </p:cNvPr>
          <p:cNvCxnSpPr>
            <a:cxnSpLocks/>
          </p:cNvCxnSpPr>
          <p:nvPr/>
        </p:nvCxnSpPr>
        <p:spPr>
          <a:xfrm flipH="1">
            <a:off x="8011191" y="4156384"/>
            <a:ext cx="235730" cy="30042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66" name="Oval 165">
            <a:extLst>
              <a:ext uri="{FF2B5EF4-FFF2-40B4-BE49-F238E27FC236}">
                <a16:creationId xmlns:a16="http://schemas.microsoft.com/office/drawing/2014/main" id="{83A62197-5EDA-036F-7492-026D00524FF2}"/>
              </a:ext>
            </a:extLst>
          </p:cNvPr>
          <p:cNvSpPr/>
          <p:nvPr/>
        </p:nvSpPr>
        <p:spPr>
          <a:xfrm>
            <a:off x="8304522" y="3731602"/>
            <a:ext cx="304800" cy="304802"/>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3300"/>
              </a:solidFill>
            </a:endParaRPr>
          </a:p>
        </p:txBody>
      </p:sp>
      <p:cxnSp>
        <p:nvCxnSpPr>
          <p:cNvPr id="167" name="Straight Connector 166">
            <a:extLst>
              <a:ext uri="{FF2B5EF4-FFF2-40B4-BE49-F238E27FC236}">
                <a16:creationId xmlns:a16="http://schemas.microsoft.com/office/drawing/2014/main" id="{B76CB964-9DE1-2C23-C431-2D55BB8D79DD}"/>
              </a:ext>
            </a:extLst>
          </p:cNvPr>
          <p:cNvCxnSpPr>
            <a:stCxn id="166" idx="4"/>
          </p:cNvCxnSpPr>
          <p:nvPr/>
        </p:nvCxnSpPr>
        <p:spPr>
          <a:xfrm>
            <a:off x="8456922" y="4036404"/>
            <a:ext cx="0" cy="6096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478EC4C3-1C1E-1BF3-8BFA-1867284FEECE}"/>
              </a:ext>
            </a:extLst>
          </p:cNvPr>
          <p:cNvCxnSpPr>
            <a:cxnSpLocks/>
          </p:cNvCxnSpPr>
          <p:nvPr/>
        </p:nvCxnSpPr>
        <p:spPr>
          <a:xfrm>
            <a:off x="8456922" y="4033981"/>
            <a:ext cx="228600" cy="23431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B678AF00-C591-EF97-84A0-1D8718F57852}"/>
              </a:ext>
            </a:extLst>
          </p:cNvPr>
          <p:cNvCxnSpPr>
            <a:cxnSpLocks/>
          </p:cNvCxnSpPr>
          <p:nvPr/>
        </p:nvCxnSpPr>
        <p:spPr>
          <a:xfrm flipH="1">
            <a:off x="8225841" y="4030686"/>
            <a:ext cx="235730" cy="19336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51E17F26-9045-FEC7-BC39-E2493EED7A01}"/>
              </a:ext>
            </a:extLst>
          </p:cNvPr>
          <p:cNvCxnSpPr>
            <a:cxnSpLocks/>
          </p:cNvCxnSpPr>
          <p:nvPr/>
        </p:nvCxnSpPr>
        <p:spPr>
          <a:xfrm>
            <a:off x="8456922" y="4648427"/>
            <a:ext cx="228600" cy="29713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4C9F0231-179D-DFF7-D696-61FDCA908714}"/>
              </a:ext>
            </a:extLst>
          </p:cNvPr>
          <p:cNvCxnSpPr>
            <a:cxnSpLocks/>
          </p:cNvCxnSpPr>
          <p:nvPr/>
        </p:nvCxnSpPr>
        <p:spPr>
          <a:xfrm flipH="1">
            <a:off x="8225841" y="4645132"/>
            <a:ext cx="235730" cy="30042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72" name="Oval 171">
            <a:extLst>
              <a:ext uri="{FF2B5EF4-FFF2-40B4-BE49-F238E27FC236}">
                <a16:creationId xmlns:a16="http://schemas.microsoft.com/office/drawing/2014/main" id="{98FBF30B-BE36-19D1-26D7-708F8602E73B}"/>
              </a:ext>
            </a:extLst>
          </p:cNvPr>
          <p:cNvSpPr/>
          <p:nvPr/>
        </p:nvSpPr>
        <p:spPr>
          <a:xfrm>
            <a:off x="8117389" y="4447156"/>
            <a:ext cx="304800" cy="304802"/>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3300"/>
              </a:solidFill>
            </a:endParaRPr>
          </a:p>
        </p:txBody>
      </p:sp>
      <p:cxnSp>
        <p:nvCxnSpPr>
          <p:cNvPr id="173" name="Straight Connector 172">
            <a:extLst>
              <a:ext uri="{FF2B5EF4-FFF2-40B4-BE49-F238E27FC236}">
                <a16:creationId xmlns:a16="http://schemas.microsoft.com/office/drawing/2014/main" id="{C6B9A249-5AAA-42F5-B014-7DAFDDE4ADF1}"/>
              </a:ext>
            </a:extLst>
          </p:cNvPr>
          <p:cNvCxnSpPr>
            <a:stCxn id="172" idx="4"/>
          </p:cNvCxnSpPr>
          <p:nvPr/>
        </p:nvCxnSpPr>
        <p:spPr>
          <a:xfrm>
            <a:off x="8269789" y="4751958"/>
            <a:ext cx="0" cy="6096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0E1CF374-E7FF-66E4-2433-C946D61B2D79}"/>
              </a:ext>
            </a:extLst>
          </p:cNvPr>
          <p:cNvCxnSpPr>
            <a:cxnSpLocks/>
          </p:cNvCxnSpPr>
          <p:nvPr/>
        </p:nvCxnSpPr>
        <p:spPr>
          <a:xfrm>
            <a:off x="8269789" y="4749535"/>
            <a:ext cx="228600" cy="23431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453CB408-9428-9387-8E92-7914A532C93C}"/>
              </a:ext>
            </a:extLst>
          </p:cNvPr>
          <p:cNvCxnSpPr>
            <a:cxnSpLocks/>
          </p:cNvCxnSpPr>
          <p:nvPr/>
        </p:nvCxnSpPr>
        <p:spPr>
          <a:xfrm flipH="1">
            <a:off x="8038708" y="4746240"/>
            <a:ext cx="235730" cy="19336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BEEA2842-00F1-BF2F-AEF0-CA3B2B5DEDCE}"/>
              </a:ext>
            </a:extLst>
          </p:cNvPr>
          <p:cNvCxnSpPr>
            <a:cxnSpLocks/>
          </p:cNvCxnSpPr>
          <p:nvPr/>
        </p:nvCxnSpPr>
        <p:spPr>
          <a:xfrm>
            <a:off x="8269789" y="5363981"/>
            <a:ext cx="228600" cy="29713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58AB8F54-2D0B-9A2F-6401-FE809EED0B25}"/>
              </a:ext>
            </a:extLst>
          </p:cNvPr>
          <p:cNvCxnSpPr>
            <a:cxnSpLocks/>
          </p:cNvCxnSpPr>
          <p:nvPr/>
        </p:nvCxnSpPr>
        <p:spPr>
          <a:xfrm flipH="1">
            <a:off x="8038708" y="5360686"/>
            <a:ext cx="235730" cy="30042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78" name="Oval 177">
            <a:extLst>
              <a:ext uri="{FF2B5EF4-FFF2-40B4-BE49-F238E27FC236}">
                <a16:creationId xmlns:a16="http://schemas.microsoft.com/office/drawing/2014/main" id="{FEB064F1-BC18-C988-4F65-99BEE63A5CC2}"/>
              </a:ext>
            </a:extLst>
          </p:cNvPr>
          <p:cNvSpPr/>
          <p:nvPr/>
        </p:nvSpPr>
        <p:spPr>
          <a:xfrm>
            <a:off x="7930256" y="5162710"/>
            <a:ext cx="304800" cy="304802"/>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3300"/>
              </a:solidFill>
            </a:endParaRPr>
          </a:p>
        </p:txBody>
      </p:sp>
      <p:cxnSp>
        <p:nvCxnSpPr>
          <p:cNvPr id="179" name="Straight Connector 178">
            <a:extLst>
              <a:ext uri="{FF2B5EF4-FFF2-40B4-BE49-F238E27FC236}">
                <a16:creationId xmlns:a16="http://schemas.microsoft.com/office/drawing/2014/main" id="{DCB3C7C6-BDCE-1638-5D11-52EB60B4ECD5}"/>
              </a:ext>
            </a:extLst>
          </p:cNvPr>
          <p:cNvCxnSpPr>
            <a:stCxn id="178" idx="4"/>
          </p:cNvCxnSpPr>
          <p:nvPr/>
        </p:nvCxnSpPr>
        <p:spPr>
          <a:xfrm>
            <a:off x="8082656" y="5467512"/>
            <a:ext cx="0" cy="6096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22C21B66-CA18-F355-EE24-8EE7CA0E2E48}"/>
              </a:ext>
            </a:extLst>
          </p:cNvPr>
          <p:cNvCxnSpPr>
            <a:cxnSpLocks/>
          </p:cNvCxnSpPr>
          <p:nvPr/>
        </p:nvCxnSpPr>
        <p:spPr>
          <a:xfrm>
            <a:off x="8082656" y="5465089"/>
            <a:ext cx="228600" cy="23431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BB2A3C7C-3871-9807-6C34-06957F813289}"/>
              </a:ext>
            </a:extLst>
          </p:cNvPr>
          <p:cNvCxnSpPr>
            <a:cxnSpLocks/>
          </p:cNvCxnSpPr>
          <p:nvPr/>
        </p:nvCxnSpPr>
        <p:spPr>
          <a:xfrm flipH="1">
            <a:off x="7851575" y="5461794"/>
            <a:ext cx="235730" cy="19336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a:extLst>
              <a:ext uri="{FF2B5EF4-FFF2-40B4-BE49-F238E27FC236}">
                <a16:creationId xmlns:a16="http://schemas.microsoft.com/office/drawing/2014/main" id="{54C110CF-E836-B4B9-EDB4-433EDF817CCB}"/>
              </a:ext>
            </a:extLst>
          </p:cNvPr>
          <p:cNvCxnSpPr>
            <a:cxnSpLocks/>
          </p:cNvCxnSpPr>
          <p:nvPr/>
        </p:nvCxnSpPr>
        <p:spPr>
          <a:xfrm>
            <a:off x="8082656" y="6079535"/>
            <a:ext cx="228600" cy="29713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id="{6D91DD7D-B05C-7C3F-F058-81E12D268296}"/>
              </a:ext>
            </a:extLst>
          </p:cNvPr>
          <p:cNvCxnSpPr>
            <a:cxnSpLocks/>
          </p:cNvCxnSpPr>
          <p:nvPr/>
        </p:nvCxnSpPr>
        <p:spPr>
          <a:xfrm flipH="1">
            <a:off x="7851575" y="6076240"/>
            <a:ext cx="235730" cy="30042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5" name="Straight Arrow Connector 184">
            <a:extLst>
              <a:ext uri="{FF2B5EF4-FFF2-40B4-BE49-F238E27FC236}">
                <a16:creationId xmlns:a16="http://schemas.microsoft.com/office/drawing/2014/main" id="{C109629A-B32C-089C-1AE4-E2B1B1A8D968}"/>
              </a:ext>
            </a:extLst>
          </p:cNvPr>
          <p:cNvCxnSpPr/>
          <p:nvPr/>
        </p:nvCxnSpPr>
        <p:spPr>
          <a:xfrm>
            <a:off x="4681083" y="3708056"/>
            <a:ext cx="1414917" cy="653073"/>
          </a:xfrm>
          <a:prstGeom prst="straightConnector1">
            <a:avLst/>
          </a:prstGeom>
          <a:ln w="127000">
            <a:solidFill>
              <a:srgbClr val="003300"/>
            </a:solidFill>
            <a:tailEnd type="triangle"/>
          </a:ln>
        </p:spPr>
        <p:style>
          <a:lnRef idx="1">
            <a:schemeClr val="accent1"/>
          </a:lnRef>
          <a:fillRef idx="0">
            <a:schemeClr val="accent1"/>
          </a:fillRef>
          <a:effectRef idx="0">
            <a:schemeClr val="accent1"/>
          </a:effectRef>
          <a:fontRef idx="minor">
            <a:schemeClr val="tx1"/>
          </a:fontRef>
        </p:style>
      </p:cxnSp>
      <p:sp>
        <p:nvSpPr>
          <p:cNvPr id="186" name="TextBox 185">
            <a:extLst>
              <a:ext uri="{FF2B5EF4-FFF2-40B4-BE49-F238E27FC236}">
                <a16:creationId xmlns:a16="http://schemas.microsoft.com/office/drawing/2014/main" id="{512FD780-025D-D4DD-D455-9435F794FD7F}"/>
              </a:ext>
            </a:extLst>
          </p:cNvPr>
          <p:cNvSpPr txBox="1">
            <a:spLocks noChangeArrowheads="1"/>
          </p:cNvSpPr>
          <p:nvPr/>
        </p:nvSpPr>
        <p:spPr bwMode="auto">
          <a:xfrm>
            <a:off x="3045850" y="293956"/>
            <a:ext cx="43449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600" b="1" dirty="0">
                <a:latin typeface="+mn-lt"/>
              </a:rPr>
              <a:t>Mary and Sons</a:t>
            </a:r>
          </a:p>
        </p:txBody>
      </p:sp>
      <p:sp>
        <p:nvSpPr>
          <p:cNvPr id="187" name="TextBox 186">
            <a:extLst>
              <a:ext uri="{FF2B5EF4-FFF2-40B4-BE49-F238E27FC236}">
                <a16:creationId xmlns:a16="http://schemas.microsoft.com/office/drawing/2014/main" id="{34D8387E-4AEC-D28B-2551-3B2E8CBFEF87}"/>
              </a:ext>
            </a:extLst>
          </p:cNvPr>
          <p:cNvSpPr txBox="1">
            <a:spLocks noChangeArrowheads="1"/>
          </p:cNvSpPr>
          <p:nvPr/>
        </p:nvSpPr>
        <p:spPr bwMode="auto">
          <a:xfrm>
            <a:off x="3117594" y="6090979"/>
            <a:ext cx="43449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600" b="1" dirty="0">
                <a:solidFill>
                  <a:srgbClr val="003300"/>
                </a:solidFill>
                <a:latin typeface="+mn-lt"/>
              </a:rPr>
              <a:t>Town People</a:t>
            </a:r>
          </a:p>
        </p:txBody>
      </p:sp>
      <p:cxnSp>
        <p:nvCxnSpPr>
          <p:cNvPr id="188" name="Straight Arrow Connector 187">
            <a:extLst>
              <a:ext uri="{FF2B5EF4-FFF2-40B4-BE49-F238E27FC236}">
                <a16:creationId xmlns:a16="http://schemas.microsoft.com/office/drawing/2014/main" id="{4E782741-EC8F-FA2C-B21C-8100C9CF6B8A}"/>
              </a:ext>
            </a:extLst>
          </p:cNvPr>
          <p:cNvCxnSpPr>
            <a:cxnSpLocks/>
          </p:cNvCxnSpPr>
          <p:nvPr/>
        </p:nvCxnSpPr>
        <p:spPr>
          <a:xfrm flipH="1" flipV="1">
            <a:off x="2181383" y="2516795"/>
            <a:ext cx="1316392" cy="630458"/>
          </a:xfrm>
          <a:prstGeom prst="straightConnector1">
            <a:avLst/>
          </a:prstGeom>
          <a:ln w="1270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192" name="TextBox 191">
            <a:extLst>
              <a:ext uri="{FF2B5EF4-FFF2-40B4-BE49-F238E27FC236}">
                <a16:creationId xmlns:a16="http://schemas.microsoft.com/office/drawing/2014/main" id="{5D5271EF-A7F7-7630-9EF6-DCE6D6A11B3B}"/>
              </a:ext>
            </a:extLst>
          </p:cNvPr>
          <p:cNvSpPr txBox="1">
            <a:spLocks noChangeArrowheads="1"/>
          </p:cNvSpPr>
          <p:nvPr/>
        </p:nvSpPr>
        <p:spPr bwMode="auto">
          <a:xfrm>
            <a:off x="227089" y="2000071"/>
            <a:ext cx="1885519"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600" b="1" dirty="0">
                <a:solidFill>
                  <a:srgbClr val="002060"/>
                </a:solidFill>
                <a:latin typeface="+mn-lt"/>
              </a:rPr>
              <a:t>Mission:</a:t>
            </a:r>
          </a:p>
          <a:p>
            <a:pPr>
              <a:tabLst>
                <a:tab pos="8229600" algn="r"/>
              </a:tabLst>
            </a:pPr>
            <a:r>
              <a:rPr lang="en-US" sz="3600" b="1" dirty="0">
                <a:solidFill>
                  <a:srgbClr val="002060"/>
                </a:solidFill>
                <a:latin typeface="+mn-lt"/>
              </a:rPr>
              <a:t>Save </a:t>
            </a:r>
          </a:p>
          <a:p>
            <a:pPr>
              <a:tabLst>
                <a:tab pos="8229600" algn="r"/>
              </a:tabLst>
            </a:pPr>
            <a:r>
              <a:rPr lang="en-US" sz="3600" b="1" dirty="0">
                <a:solidFill>
                  <a:srgbClr val="002060"/>
                </a:solidFill>
                <a:latin typeface="+mn-lt"/>
              </a:rPr>
              <a:t>Jesus</a:t>
            </a:r>
          </a:p>
        </p:txBody>
      </p:sp>
      <p:sp>
        <p:nvSpPr>
          <p:cNvPr id="193" name="TextBox 192">
            <a:extLst>
              <a:ext uri="{FF2B5EF4-FFF2-40B4-BE49-F238E27FC236}">
                <a16:creationId xmlns:a16="http://schemas.microsoft.com/office/drawing/2014/main" id="{20802052-9140-CD08-7881-4730571C8818}"/>
              </a:ext>
            </a:extLst>
          </p:cNvPr>
          <p:cNvSpPr txBox="1">
            <a:spLocks noChangeArrowheads="1"/>
          </p:cNvSpPr>
          <p:nvPr/>
        </p:nvSpPr>
        <p:spPr bwMode="auto">
          <a:xfrm>
            <a:off x="3158416" y="849015"/>
            <a:ext cx="5774794"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200" dirty="0">
                <a:latin typeface="+mn-lt"/>
              </a:rPr>
              <a:t>… then his mother &amp; brothers arrived… they sent word to him and called him.</a:t>
            </a:r>
            <a:r>
              <a:rPr lang="en-US" sz="3600" dirty="0">
                <a:latin typeface="+mn-lt"/>
              </a:rPr>
              <a:t>	</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Mk 3:31</a:t>
            </a:r>
            <a:endParaRPr lang="en-US" sz="2400" dirty="0">
              <a:latin typeface="+mn-lt"/>
            </a:endParaRPr>
          </a:p>
        </p:txBody>
      </p:sp>
    </p:spTree>
    <p:extLst>
      <p:ext uri="{BB962C8B-B14F-4D97-AF65-F5344CB8AC3E}">
        <p14:creationId xmlns:p14="http://schemas.microsoft.com/office/powerpoint/2010/main" val="2245773028"/>
      </p:ext>
    </p:extLst>
  </p:cSld>
  <p:clrMapOvr>
    <a:masterClrMapping/>
  </p:clrMapOvr>
  <p:transition spd="slow">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E26CC6-DB84-0166-D9A1-8CFC1764070F}"/>
              </a:ext>
            </a:extLst>
          </p:cNvPr>
          <p:cNvSpPr txBox="1">
            <a:spLocks noChangeArrowheads="1"/>
          </p:cNvSpPr>
          <p:nvPr/>
        </p:nvSpPr>
        <p:spPr bwMode="auto">
          <a:xfrm>
            <a:off x="228600" y="1295400"/>
            <a:ext cx="8686800"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600" dirty="0">
                <a:latin typeface="+mn-lt"/>
              </a:rPr>
              <a:t>And Jesus answered them, </a:t>
            </a:r>
            <a:r>
              <a:rPr lang="en-US" sz="3600" b="1" dirty="0">
                <a:solidFill>
                  <a:srgbClr val="3E0000"/>
                </a:solidFill>
                <a:latin typeface="+mn-lt"/>
              </a:rPr>
              <a:t>“Go and tell John what you hear and see: the blind receive their sight and the lame walk, lepers are cleansed and the deaf hear, and the dead are raised up, and the poor have good news preached to them. And blessed is the one who is not offended by me.”</a:t>
            </a:r>
            <a:r>
              <a:rPr lang="en-US" sz="3200" dirty="0">
                <a:solidFill>
                  <a:srgbClr val="3E0000"/>
                </a:solidFill>
                <a:latin typeface="+mn-lt"/>
              </a:rPr>
              <a:t>	</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Mt 11:4-6</a:t>
            </a:r>
            <a:endParaRPr lang="en-US" sz="2800" dirty="0">
              <a:latin typeface="+mn-lt"/>
            </a:endParaRPr>
          </a:p>
        </p:txBody>
      </p:sp>
    </p:spTree>
    <p:extLst>
      <p:ext uri="{BB962C8B-B14F-4D97-AF65-F5344CB8AC3E}">
        <p14:creationId xmlns:p14="http://schemas.microsoft.com/office/powerpoint/2010/main" val="2636660196"/>
      </p:ext>
    </p:extLst>
  </p:cSld>
  <p:clrMapOvr>
    <a:masterClrMapping/>
  </p:clrMapOvr>
  <p:transition spd="slow">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FC832EB-5535-B2BE-9E09-1C9FB994532D}"/>
              </a:ext>
            </a:extLst>
          </p:cNvPr>
          <p:cNvSpPr txBox="1">
            <a:spLocks noChangeArrowheads="1"/>
          </p:cNvSpPr>
          <p:nvPr/>
        </p:nvSpPr>
        <p:spPr bwMode="auto">
          <a:xfrm>
            <a:off x="228600" y="612844"/>
            <a:ext cx="8686800"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600" b="1" dirty="0">
                <a:solidFill>
                  <a:srgbClr val="3E0000"/>
                </a:solidFill>
                <a:latin typeface="+mn-lt"/>
              </a:rPr>
              <a:t>I thank you, Father, Lord of heaven and earth, that you have hidden these things from the wise and understanding and revealed them to little children; </a:t>
            </a:r>
            <a:r>
              <a:rPr lang="en-US" sz="3600" b="1" baseline="30000" dirty="0">
                <a:solidFill>
                  <a:srgbClr val="3E0000"/>
                </a:solidFill>
                <a:latin typeface="+mn-lt"/>
              </a:rPr>
              <a:t>26 </a:t>
            </a:r>
            <a:r>
              <a:rPr lang="en-US" sz="3600" b="1" dirty="0">
                <a:solidFill>
                  <a:srgbClr val="3E0000"/>
                </a:solidFill>
                <a:latin typeface="+mn-lt"/>
              </a:rPr>
              <a:t>yes, Father, for such was your gracious will. </a:t>
            </a:r>
            <a:r>
              <a:rPr lang="en-US" sz="3600" b="1" baseline="30000" dirty="0">
                <a:solidFill>
                  <a:srgbClr val="3E0000"/>
                </a:solidFill>
                <a:latin typeface="+mn-lt"/>
              </a:rPr>
              <a:t>27 </a:t>
            </a:r>
            <a:r>
              <a:rPr lang="en-US" sz="3600" b="1" dirty="0">
                <a:solidFill>
                  <a:srgbClr val="3E0000"/>
                </a:solidFill>
                <a:latin typeface="+mn-lt"/>
              </a:rPr>
              <a:t>All things have been handed over to me by my Father, and no one knows the Son except the Father, and no one knows the Father except the Son and anyone to whom the Son chooses to reveal him.	</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Mt 11:25-27</a:t>
            </a:r>
            <a:endParaRPr lang="en-US" sz="2800" dirty="0">
              <a:latin typeface="+mn-lt"/>
            </a:endParaRPr>
          </a:p>
        </p:txBody>
      </p:sp>
    </p:spTree>
    <p:extLst>
      <p:ext uri="{BB962C8B-B14F-4D97-AF65-F5344CB8AC3E}">
        <p14:creationId xmlns:p14="http://schemas.microsoft.com/office/powerpoint/2010/main" val="4147206474"/>
      </p:ext>
    </p:extLst>
  </p:cSld>
  <p:clrMapOvr>
    <a:masterClrMapping/>
  </p:clrMapOvr>
  <p:transition spd="slow">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FC832EB-5535-B2BE-9E09-1C9FB994532D}"/>
              </a:ext>
            </a:extLst>
          </p:cNvPr>
          <p:cNvSpPr txBox="1">
            <a:spLocks noChangeArrowheads="1"/>
          </p:cNvSpPr>
          <p:nvPr/>
        </p:nvSpPr>
        <p:spPr bwMode="auto">
          <a:xfrm>
            <a:off x="212558" y="20701"/>
            <a:ext cx="8686800"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600" b="1" dirty="0">
                <a:solidFill>
                  <a:srgbClr val="3E0000"/>
                </a:solidFill>
                <a:latin typeface="+mn-lt"/>
              </a:rPr>
              <a:t>Come to me, all you who labor and are heavy laden, and I will give you rest.  </a:t>
            </a:r>
            <a:r>
              <a:rPr lang="en-US" sz="3600" b="1" baseline="30000" dirty="0">
                <a:solidFill>
                  <a:srgbClr val="3E0000"/>
                </a:solidFill>
                <a:latin typeface="+mn-lt"/>
              </a:rPr>
              <a:t>29 </a:t>
            </a:r>
            <a:r>
              <a:rPr lang="en-US" sz="3600" b="1" dirty="0">
                <a:solidFill>
                  <a:srgbClr val="3E0000"/>
                </a:solidFill>
                <a:latin typeface="+mn-lt"/>
              </a:rPr>
              <a:t>Take my yoke upon you, and learn from me, for I am gentle and lowly in heart, and you will find rest for your souls.  </a:t>
            </a:r>
            <a:r>
              <a:rPr lang="en-US" sz="3600" b="1" baseline="30000" dirty="0">
                <a:solidFill>
                  <a:srgbClr val="3E0000"/>
                </a:solidFill>
                <a:latin typeface="+mn-lt"/>
              </a:rPr>
              <a:t>30 </a:t>
            </a:r>
            <a:r>
              <a:rPr lang="en-US" sz="3600" b="1" dirty="0">
                <a:solidFill>
                  <a:srgbClr val="3E0000"/>
                </a:solidFill>
                <a:latin typeface="+mn-lt"/>
              </a:rPr>
              <a:t>For my yoke is easy, and my burden is light.</a:t>
            </a:r>
            <a:r>
              <a:rPr lang="en-US" sz="3600" dirty="0">
                <a:solidFill>
                  <a:srgbClr val="3E0000"/>
                </a:solidFill>
                <a:latin typeface="+mn-lt"/>
              </a:rPr>
              <a:t>	</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Mt 11:28-30</a:t>
            </a:r>
            <a:endParaRPr lang="en-US" sz="2800" dirty="0">
              <a:latin typeface="+mn-lt"/>
            </a:endParaRPr>
          </a:p>
        </p:txBody>
      </p:sp>
      <p:sp>
        <p:nvSpPr>
          <p:cNvPr id="2" name="TextBox 1">
            <a:extLst>
              <a:ext uri="{FF2B5EF4-FFF2-40B4-BE49-F238E27FC236}">
                <a16:creationId xmlns:a16="http://schemas.microsoft.com/office/drawing/2014/main" id="{3011978C-F573-CEC6-706B-6A2DC3951743}"/>
              </a:ext>
            </a:extLst>
          </p:cNvPr>
          <p:cNvSpPr txBox="1">
            <a:spLocks noChangeArrowheads="1"/>
          </p:cNvSpPr>
          <p:nvPr/>
        </p:nvSpPr>
        <p:spPr bwMode="auto">
          <a:xfrm>
            <a:off x="212558" y="3382089"/>
            <a:ext cx="8722896" cy="3293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600" dirty="0">
                <a:solidFill>
                  <a:srgbClr val="3E0000"/>
                </a:solidFill>
                <a:latin typeface="+mn-lt"/>
              </a:rPr>
              <a:t>I tell you, something greater than the temple is here. </a:t>
            </a:r>
            <a:r>
              <a:rPr lang="en-US" sz="3600" baseline="30000" dirty="0">
                <a:solidFill>
                  <a:srgbClr val="3E0000"/>
                </a:solidFill>
                <a:latin typeface="+mn-lt"/>
              </a:rPr>
              <a:t>7 </a:t>
            </a:r>
            <a:r>
              <a:rPr lang="en-US" sz="3600" dirty="0">
                <a:solidFill>
                  <a:srgbClr val="3E0000"/>
                </a:solidFill>
                <a:latin typeface="+mn-lt"/>
              </a:rPr>
              <a:t>And if you had known what this means, ‘I desire mercy, and not sacrifice,’ you would not have condemned the guiltless.</a:t>
            </a:r>
            <a:r>
              <a:rPr lang="en-US" sz="3600" baseline="30000" dirty="0">
                <a:solidFill>
                  <a:srgbClr val="3E0000"/>
                </a:solidFill>
                <a:latin typeface="+mn-lt"/>
              </a:rPr>
              <a:t>8 </a:t>
            </a:r>
            <a:r>
              <a:rPr lang="en-US" sz="3600" b="1" dirty="0">
                <a:solidFill>
                  <a:srgbClr val="3E0000"/>
                </a:solidFill>
                <a:latin typeface="+mn-lt"/>
              </a:rPr>
              <a:t>For the Son of Man is lord of the Sabbath. </a:t>
            </a:r>
            <a:r>
              <a:rPr lang="en-US" sz="2800" dirty="0">
                <a:solidFill>
                  <a:srgbClr val="3E0000"/>
                </a:solidFill>
                <a:latin typeface="+mn-lt"/>
              </a:rPr>
              <a:t>	</a:t>
            </a:r>
            <a:endPar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a:tabLst>
                <a:tab pos="8229600" algn="r"/>
              </a:tabLst>
            </a:pPr>
            <a:r>
              <a:rPr lang="en-US" sz="2800" b="1" dirty="0">
                <a:solidFill>
                  <a:prstClr val="black"/>
                </a:solidFill>
                <a:latin typeface="Calibri" panose="020F0502020204030204"/>
              </a:rPr>
              <a:t>	M</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t 12:7-8</a:t>
            </a:r>
            <a:endParaRPr lang="en-US" sz="2800" dirty="0">
              <a:latin typeface="+mn-lt"/>
            </a:endParaRPr>
          </a:p>
        </p:txBody>
      </p:sp>
    </p:spTree>
    <p:extLst>
      <p:ext uri="{BB962C8B-B14F-4D97-AF65-F5344CB8AC3E}">
        <p14:creationId xmlns:p14="http://schemas.microsoft.com/office/powerpoint/2010/main" val="448776451"/>
      </p:ext>
    </p:extLst>
  </p:cSld>
  <p:clrMapOvr>
    <a:masterClrMapping/>
  </p:clrMapOvr>
  <p:transition spd="slow">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A9B430A-A27E-20A1-3520-D4DFA59B35CE}"/>
              </a:ext>
            </a:extLst>
          </p:cNvPr>
          <p:cNvSpPr txBox="1">
            <a:spLocks noChangeArrowheads="1"/>
          </p:cNvSpPr>
          <p:nvPr/>
        </p:nvSpPr>
        <p:spPr bwMode="auto">
          <a:xfrm>
            <a:off x="228600" y="612844"/>
            <a:ext cx="8686800" cy="587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600" dirty="0">
                <a:latin typeface="+mn-lt"/>
              </a:rPr>
              <a:t>While he was still speaking to the people, behold, his mother and his brothers stood outside, asking to speak to him. </a:t>
            </a:r>
            <a:r>
              <a:rPr lang="en-US" sz="3600" baseline="30000" dirty="0">
                <a:latin typeface="+mn-lt"/>
              </a:rPr>
              <a:t>48 </a:t>
            </a:r>
            <a:r>
              <a:rPr lang="en-US" sz="3600" dirty="0">
                <a:latin typeface="+mn-lt"/>
              </a:rPr>
              <a:t>But he replied to the man who told him, “Who is my mother, and who are my brothers?” </a:t>
            </a:r>
            <a:r>
              <a:rPr lang="en-US" sz="3600" baseline="30000" dirty="0">
                <a:latin typeface="+mn-lt"/>
              </a:rPr>
              <a:t>49 </a:t>
            </a:r>
            <a:r>
              <a:rPr lang="en-US" sz="3600" dirty="0">
                <a:latin typeface="+mn-lt"/>
              </a:rPr>
              <a:t>And stretching out his hand toward his disciples, he said</a:t>
            </a:r>
            <a:r>
              <a:rPr lang="en-US" sz="4000" b="1" dirty="0">
                <a:latin typeface="+mn-lt"/>
              </a:rPr>
              <a:t>, “Here are my mother and my brothers! </a:t>
            </a:r>
            <a:r>
              <a:rPr lang="en-US" sz="4000" b="1" baseline="30000" dirty="0">
                <a:latin typeface="+mn-lt"/>
              </a:rPr>
              <a:t>50 </a:t>
            </a:r>
            <a:r>
              <a:rPr lang="en-US" sz="4000" b="1" dirty="0">
                <a:latin typeface="+mn-lt"/>
              </a:rPr>
              <a:t>For whoever does the will of my Father in heaven is my brother and sister and mother.”</a:t>
            </a:r>
            <a:r>
              <a:rPr lang="en-US" sz="3600" dirty="0">
                <a:latin typeface="+mn-lt"/>
              </a:rPr>
              <a:t>	</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Mt 12:46-50</a:t>
            </a:r>
            <a:endParaRPr lang="en-US" sz="2800" dirty="0">
              <a:latin typeface="+mn-lt"/>
            </a:endParaRPr>
          </a:p>
        </p:txBody>
      </p:sp>
    </p:spTree>
    <p:extLst>
      <p:ext uri="{BB962C8B-B14F-4D97-AF65-F5344CB8AC3E}">
        <p14:creationId xmlns:p14="http://schemas.microsoft.com/office/powerpoint/2010/main" val="1253749025"/>
      </p:ext>
    </p:extLst>
  </p:cSld>
  <p:clrMapOvr>
    <a:masterClrMapping/>
  </p:clrMapOvr>
  <p:transition spd="slow">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30FB781-18B5-5BAF-3A39-3B2978605D4B}"/>
              </a:ext>
            </a:extLst>
          </p:cNvPr>
          <p:cNvSpPr txBox="1"/>
          <p:nvPr/>
        </p:nvSpPr>
        <p:spPr>
          <a:xfrm>
            <a:off x="495300" y="674400"/>
            <a:ext cx="8153400" cy="5509200"/>
          </a:xfrm>
          <a:prstGeom prst="rect">
            <a:avLst/>
          </a:prstGeom>
          <a:noFill/>
        </p:spPr>
        <p:txBody>
          <a:bodyPr wrap="square">
            <a:spAutoFit/>
          </a:bodyPr>
          <a:lstStyle/>
          <a:p>
            <a:pPr marL="111316" marR="38100" indent="0" algn="ctr">
              <a:spcBef>
                <a:spcPts val="0"/>
              </a:spcBef>
              <a:spcAft>
                <a:spcPts val="0"/>
              </a:spcAft>
              <a:tabLst>
                <a:tab pos="682625" algn="l"/>
                <a:tab pos="8455025" algn="r"/>
              </a:tabLst>
            </a:pPr>
            <a:r>
              <a:rPr lang="en-US" sz="6000" b="1" kern="1400" dirty="0">
                <a:uFill>
                  <a:solidFill>
                    <a:srgbClr val="3E0000"/>
                  </a:solidFill>
                </a:uFill>
                <a:latin typeface="Calibri" panose="020F0502020204030204" pitchFamily="34" charset="0"/>
              </a:rPr>
              <a:t>Jesus uses this</a:t>
            </a:r>
          </a:p>
          <a:p>
            <a:pPr marL="111316" marR="38100" indent="0" algn="ctr">
              <a:spcBef>
                <a:spcPts val="0"/>
              </a:spcBef>
              <a:spcAft>
                <a:spcPts val="0"/>
              </a:spcAft>
              <a:tabLst>
                <a:tab pos="682625" algn="l"/>
                <a:tab pos="8455025" algn="r"/>
              </a:tabLst>
            </a:pPr>
            <a:r>
              <a:rPr lang="en-US" sz="6000" b="1" kern="1400" dirty="0">
                <a:uFill>
                  <a:solidFill>
                    <a:srgbClr val="3E0000"/>
                  </a:solidFill>
                </a:uFill>
                <a:latin typeface="Calibri" panose="020F0502020204030204" pitchFamily="34" charset="0"/>
              </a:rPr>
              <a:t>occasion to point out the </a:t>
            </a:r>
            <a:r>
              <a:rPr lang="en-US" sz="6000" b="1" u="sng" kern="1400" dirty="0">
                <a:uFill>
                  <a:solidFill>
                    <a:srgbClr val="3E0000"/>
                  </a:solidFill>
                </a:uFill>
                <a:latin typeface="Calibri" panose="020F0502020204030204" pitchFamily="34" charset="0"/>
              </a:rPr>
              <a:t>healthy</a:t>
            </a:r>
            <a:r>
              <a:rPr lang="en-US" sz="6000" b="1" kern="1400" dirty="0">
                <a:ln>
                  <a:noFill/>
                </a:ln>
                <a:effectLst/>
                <a:uFill>
                  <a:solidFill>
                    <a:srgbClr val="3E0000"/>
                  </a:solidFill>
                </a:uFill>
                <a:latin typeface="Calibri" panose="020F0502020204030204" pitchFamily="34" charset="0"/>
              </a:rPr>
              <a:t> is the </a:t>
            </a:r>
            <a:r>
              <a:rPr lang="en-US" sz="6000" b="1" u="sng" kern="1400" dirty="0">
                <a:uFill>
                  <a:solidFill>
                    <a:srgbClr val="3E0000"/>
                  </a:solidFill>
                </a:uFill>
                <a:latin typeface="Calibri" panose="020F0502020204030204" pitchFamily="34" charset="0"/>
              </a:rPr>
              <a:t>relationships</a:t>
            </a:r>
            <a:r>
              <a:rPr lang="en-US" sz="6000" b="1" kern="1400" dirty="0">
                <a:uFill>
                  <a:solidFill>
                    <a:srgbClr val="3E0000"/>
                  </a:solidFill>
                </a:uFill>
                <a:latin typeface="Calibri" panose="020F0502020204030204" pitchFamily="34" charset="0"/>
              </a:rPr>
              <a:t> found in the </a:t>
            </a:r>
            <a:r>
              <a:rPr lang="en-US" sz="6000" b="1" u="sng" kern="1400" dirty="0">
                <a:uFill>
                  <a:solidFill>
                    <a:srgbClr val="3E0000"/>
                  </a:solidFill>
                </a:uFill>
                <a:latin typeface="Calibri" panose="020F0502020204030204" pitchFamily="34" charset="0"/>
              </a:rPr>
              <a:t>house</a:t>
            </a:r>
            <a:r>
              <a:rPr lang="en-US" sz="6000" b="1" kern="1400" dirty="0">
                <a:uFill>
                  <a:solidFill>
                    <a:srgbClr val="3E0000"/>
                  </a:solidFill>
                </a:uFill>
                <a:latin typeface="Calibri" panose="020F0502020204030204" pitchFamily="34" charset="0"/>
              </a:rPr>
              <a:t> </a:t>
            </a:r>
            <a:r>
              <a:rPr lang="en-US" sz="6000" kern="1400" dirty="0">
                <a:uFill>
                  <a:solidFill>
                    <a:srgbClr val="3E0000"/>
                  </a:solidFill>
                </a:uFill>
                <a:latin typeface="Calibri" panose="020F0502020204030204" pitchFamily="34" charset="0"/>
              </a:rPr>
              <a:t>(of God)</a:t>
            </a:r>
            <a:r>
              <a:rPr lang="en-US" sz="6000" b="1" kern="1400" dirty="0">
                <a:uFill>
                  <a:solidFill>
                    <a:srgbClr val="3E0000"/>
                  </a:solidFill>
                </a:uFill>
                <a:latin typeface="Calibri" panose="020F0502020204030204" pitchFamily="34" charset="0"/>
              </a:rPr>
              <a:t>!</a:t>
            </a:r>
          </a:p>
          <a:p>
            <a:pPr marL="111316" marR="38100" indent="0" algn="ctr">
              <a:spcBef>
                <a:spcPts val="0"/>
              </a:spcBef>
              <a:spcAft>
                <a:spcPts val="0"/>
              </a:spcAft>
              <a:tabLst>
                <a:tab pos="682625" algn="l"/>
                <a:tab pos="8455025" algn="r"/>
              </a:tabLst>
            </a:pPr>
            <a:endParaRPr lang="en-US" sz="1000" b="1" i="1" kern="1400" dirty="0">
              <a:ln>
                <a:noFill/>
              </a:ln>
              <a:solidFill>
                <a:srgbClr val="001236"/>
              </a:solidFill>
              <a:effectLst/>
              <a:uFill>
                <a:solidFill>
                  <a:srgbClr val="3E0000"/>
                </a:solidFill>
              </a:uFill>
              <a:latin typeface="Calibri" panose="020F0502020204030204" pitchFamily="34" charset="0"/>
            </a:endParaRPr>
          </a:p>
          <a:p>
            <a:pPr marL="111316" marR="38100" indent="0" algn="ctr">
              <a:spcBef>
                <a:spcPts val="0"/>
              </a:spcBef>
              <a:spcAft>
                <a:spcPts val="0"/>
              </a:spcAft>
              <a:tabLst>
                <a:tab pos="682625" algn="l"/>
                <a:tab pos="8455025" algn="r"/>
              </a:tabLst>
            </a:pPr>
            <a:endParaRPr lang="en-US" sz="1000" b="1" i="1" kern="1400" dirty="0">
              <a:ln>
                <a:noFill/>
              </a:ln>
              <a:solidFill>
                <a:srgbClr val="001236"/>
              </a:solidFill>
              <a:effectLst/>
              <a:uFill>
                <a:solidFill>
                  <a:srgbClr val="3E0000"/>
                </a:solidFill>
              </a:uFill>
              <a:latin typeface="Calibri" panose="020F0502020204030204" pitchFamily="34" charset="0"/>
            </a:endParaRPr>
          </a:p>
          <a:p>
            <a:pPr marL="111316" marR="38100" indent="0" algn="ctr">
              <a:spcBef>
                <a:spcPts val="0"/>
              </a:spcBef>
              <a:spcAft>
                <a:spcPts val="0"/>
              </a:spcAft>
              <a:tabLst>
                <a:tab pos="682625" algn="l"/>
                <a:tab pos="8455025" algn="r"/>
              </a:tabLst>
            </a:pPr>
            <a:r>
              <a:rPr lang="en-US" sz="3200" b="1" kern="1400" dirty="0">
                <a:ln>
                  <a:noFill/>
                </a:ln>
                <a:solidFill>
                  <a:srgbClr val="000000"/>
                </a:solidFill>
                <a:effectLst/>
                <a:latin typeface="Calibri" panose="020F0502020204030204" pitchFamily="34" charset="0"/>
              </a:rPr>
              <a:t>Mt 9:28; 10:6, 12, 13, 25; 12:4, 25, 29, 44; 13:1</a:t>
            </a:r>
            <a:endParaRPr lang="en-US" sz="3200" b="1" i="1" kern="1400" dirty="0">
              <a:ln>
                <a:noFill/>
              </a:ln>
              <a:solidFill>
                <a:srgbClr val="001236"/>
              </a:solidFill>
              <a:effectLst/>
              <a:latin typeface="Calibri" panose="020F0502020204030204" pitchFamily="34" charset="0"/>
            </a:endParaRPr>
          </a:p>
        </p:txBody>
      </p:sp>
      <p:sp>
        <p:nvSpPr>
          <p:cNvPr id="8" name="Explosion: 8 Points 7">
            <a:extLst>
              <a:ext uri="{FF2B5EF4-FFF2-40B4-BE49-F238E27FC236}">
                <a16:creationId xmlns:a16="http://schemas.microsoft.com/office/drawing/2014/main" id="{B578B317-5FE5-8BE9-85E2-17483D26D657}"/>
              </a:ext>
            </a:extLst>
          </p:cNvPr>
          <p:cNvSpPr/>
          <p:nvPr/>
        </p:nvSpPr>
        <p:spPr>
          <a:xfrm>
            <a:off x="1828800" y="299179"/>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55346093"/>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000"/>
                                        <p:tgtEl>
                                          <p:spTgt spid="8"/>
                                        </p:tgtEl>
                                      </p:cBhvr>
                                    </p:animEffect>
                                    <p:anim calcmode="lin" valueType="num">
                                      <p:cBhvr>
                                        <p:cTn id="8" dur="3000" fill="hold"/>
                                        <p:tgtEl>
                                          <p:spTgt spid="8"/>
                                        </p:tgtEl>
                                        <p:attrNameLst>
                                          <p:attrName>ppt_x</p:attrName>
                                        </p:attrNameLst>
                                      </p:cBhvr>
                                      <p:tavLst>
                                        <p:tav tm="0">
                                          <p:val>
                                            <p:strVal val="#ppt_x"/>
                                          </p:val>
                                        </p:tav>
                                        <p:tav tm="100000">
                                          <p:val>
                                            <p:strVal val="#ppt_x"/>
                                          </p:val>
                                        </p:tav>
                                      </p:tavLst>
                                    </p:anim>
                                    <p:anim calcmode="lin" valueType="num">
                                      <p:cBhvr>
                                        <p:cTn id="9" dur="3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606E99C-0A9F-5A87-623C-2A771E13CC59}"/>
              </a:ext>
            </a:extLst>
          </p:cNvPr>
          <p:cNvSpPr txBox="1">
            <a:spLocks noChangeArrowheads="1"/>
          </p:cNvSpPr>
          <p:nvPr/>
        </p:nvSpPr>
        <p:spPr bwMode="auto">
          <a:xfrm>
            <a:off x="277729" y="335845"/>
            <a:ext cx="8588542" cy="6617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600" dirty="0">
                <a:latin typeface="+mn-lt"/>
              </a:rPr>
              <a:t>For all who are led by the Spirit of God are sons of God. </a:t>
            </a:r>
            <a:r>
              <a:rPr lang="en-US" sz="3600" baseline="30000" dirty="0">
                <a:latin typeface="+mn-lt"/>
              </a:rPr>
              <a:t>15 </a:t>
            </a:r>
            <a:r>
              <a:rPr lang="en-US" sz="3600" b="1" u="sng" dirty="0">
                <a:latin typeface="+mn-lt"/>
              </a:rPr>
              <a:t>For you did not receive the spirit of slavery to fall back into fear</a:t>
            </a:r>
            <a:r>
              <a:rPr lang="en-US" sz="3600" dirty="0">
                <a:latin typeface="+mn-lt"/>
              </a:rPr>
              <a:t>, but you have received the Spirit of adoption as sons, by whom we cry, “Abba! Father!” </a:t>
            </a:r>
            <a:r>
              <a:rPr lang="en-US" sz="3600" baseline="30000" dirty="0">
                <a:latin typeface="+mn-lt"/>
              </a:rPr>
              <a:t>16 </a:t>
            </a:r>
            <a:r>
              <a:rPr lang="en-US" sz="3600" dirty="0">
                <a:latin typeface="+mn-lt"/>
              </a:rPr>
              <a:t>The Spirit himself bears witness with our spirit that we are children of God, </a:t>
            </a:r>
            <a:r>
              <a:rPr lang="en-US" sz="3600" baseline="30000" dirty="0">
                <a:latin typeface="+mn-lt"/>
              </a:rPr>
              <a:t>17 </a:t>
            </a:r>
            <a:r>
              <a:rPr lang="en-US" sz="3600" dirty="0">
                <a:latin typeface="+mn-lt"/>
              </a:rPr>
              <a:t>and if children, then heirs—heirs of God and fellow heirs with Christ, provided we suffer with him in order that we may also be glorified with him.</a:t>
            </a:r>
            <a:endParaRPr lang="en-US" sz="2800" b="1" dirty="0">
              <a:latin typeface="+mn-lt"/>
            </a:endParaRPr>
          </a:p>
          <a:p>
            <a:pPr>
              <a:tabLst>
                <a:tab pos="8229600" algn="r"/>
              </a:tabLst>
            </a:pPr>
            <a:r>
              <a:rPr lang="en-US" sz="2800" b="1" dirty="0">
                <a:latin typeface="+mn-lt"/>
              </a:rPr>
              <a:t>	</a:t>
            </a:r>
            <a:r>
              <a:rPr kumimoji="0" lang="en-US" sz="2800" b="1" i="0" u="none" strike="noStrike" kern="1200" cap="none" spc="0" normalizeH="0" baseline="0" noProof="0" dirty="0">
                <a:ln>
                  <a:noFill/>
                </a:ln>
                <a:effectLst/>
                <a:uLnTx/>
                <a:uFillTx/>
                <a:latin typeface="+mn-lt"/>
                <a:ea typeface="+mn-ea"/>
                <a:cs typeface="+mn-cs"/>
              </a:rPr>
              <a:t>Rom 8:14-17</a:t>
            </a:r>
            <a:endParaRPr lang="en-US" sz="2800" b="1" dirty="0">
              <a:latin typeface="+mn-lt"/>
            </a:endParaRPr>
          </a:p>
        </p:txBody>
      </p:sp>
    </p:spTree>
    <p:extLst>
      <p:ext uri="{BB962C8B-B14F-4D97-AF65-F5344CB8AC3E}">
        <p14:creationId xmlns:p14="http://schemas.microsoft.com/office/powerpoint/2010/main" val="1894211059"/>
      </p:ext>
    </p:extLst>
  </p:cSld>
  <p:clrMapOvr>
    <a:masterClrMapping/>
  </p:clrMapOvr>
  <p:transition spd="slow">
    <p:random/>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50800">
          <a:solidFill>
            <a:srgbClr val="8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50800">
          <a:solidFill>
            <a:srgbClr val="800000"/>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B3ABC4B0C0E2F4F9C93D121F68841AF" ma:contentTypeVersion="15" ma:contentTypeDescription="Create a new document." ma:contentTypeScope="" ma:versionID="660eab02cdbf12d5a8780f4ad08fa56d">
  <xsd:schema xmlns:xsd="http://www.w3.org/2001/XMLSchema" xmlns:xs="http://www.w3.org/2001/XMLSchema" xmlns:p="http://schemas.microsoft.com/office/2006/metadata/properties" xmlns:ns3="f5771b9e-bb9d-4790-b6f2-5cbeb0979a9c" xmlns:ns4="48df96e8-5bed-42fe-b42e-398ed42751d8" targetNamespace="http://schemas.microsoft.com/office/2006/metadata/properties" ma:root="true" ma:fieldsID="8bfb8719affc962a4dfa2686d9ff8b20" ns3:_="" ns4:_="">
    <xsd:import namespace="f5771b9e-bb9d-4790-b6f2-5cbeb0979a9c"/>
    <xsd:import namespace="48df96e8-5bed-42fe-b42e-398ed42751d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DateTaken" minOccurs="0"/>
                <xsd:element ref="ns3:MediaServiceOCR" minOccurs="0"/>
                <xsd:element ref="ns3:MediaServiceAutoKeyPoints" minOccurs="0"/>
                <xsd:element ref="ns3:MediaServiceKeyPoints" minOccurs="0"/>
                <xsd:element ref="ns3:MediaServiceGenerationTime" minOccurs="0"/>
                <xsd:element ref="ns3:MediaServiceEventHashCode" minOccurs="0"/>
                <xsd:element ref="ns3:MediaServiceLocation"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771b9e-bb9d-4790-b6f2-5cbeb0979a9c"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8df96e8-5bed-42fe-b42e-398ed42751d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f5771b9e-bb9d-4790-b6f2-5cbeb0979a9c" xsi:nil="true"/>
  </documentManagement>
</p:properties>
</file>

<file path=customXml/itemProps1.xml><?xml version="1.0" encoding="utf-8"?>
<ds:datastoreItem xmlns:ds="http://schemas.openxmlformats.org/officeDocument/2006/customXml" ds:itemID="{2F51C44A-48FD-452A-B631-29826638C0DC}">
  <ds:schemaRefs>
    <ds:schemaRef ds:uri="http://schemas.microsoft.com/sharepoint/v3/contenttype/forms"/>
  </ds:schemaRefs>
</ds:datastoreItem>
</file>

<file path=customXml/itemProps2.xml><?xml version="1.0" encoding="utf-8"?>
<ds:datastoreItem xmlns:ds="http://schemas.openxmlformats.org/officeDocument/2006/customXml" ds:itemID="{1124365D-1808-4399-869D-0C964D65E1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771b9e-bb9d-4790-b6f2-5cbeb0979a9c"/>
    <ds:schemaRef ds:uri="48df96e8-5bed-42fe-b42e-398ed42751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B3BB5EA-E7D6-4327-AB5E-28CFD66774E7}">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48df96e8-5bed-42fe-b42e-398ed42751d8"/>
    <ds:schemaRef ds:uri="http://purl.org/dc/terms/"/>
    <ds:schemaRef ds:uri="f5771b9e-bb9d-4790-b6f2-5cbeb0979a9c"/>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13364</TotalTime>
  <Words>742</Words>
  <Application>Microsoft Office PowerPoint</Application>
  <PresentationFormat>On-screen Show (4:3)</PresentationFormat>
  <Paragraphs>34</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Rintelman</dc:creator>
  <cp:lastModifiedBy>Dale Rintelman</cp:lastModifiedBy>
  <cp:revision>743</cp:revision>
  <cp:lastPrinted>2022-10-02T13:03:38Z</cp:lastPrinted>
  <dcterms:created xsi:type="dcterms:W3CDTF">2020-07-19T11:17:55Z</dcterms:created>
  <dcterms:modified xsi:type="dcterms:W3CDTF">2024-02-04T13:14:31Z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0x010100FB3ABC4B0C0E2F4F9C93D121F68841AF</vt:lpwstr>
  </property>
</Properties>
</file>