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2"/>
  </p:notesMasterIdLst>
  <p:handoutMasterIdLst>
    <p:handoutMasterId r:id="rId23"/>
  </p:handoutMasterIdLst>
  <p:sldIdLst>
    <p:sldId id="7104" r:id="rId5"/>
    <p:sldId id="7693" r:id="rId6"/>
    <p:sldId id="7707" r:id="rId7"/>
    <p:sldId id="7706" r:id="rId8"/>
    <p:sldId id="7667" r:id="rId9"/>
    <p:sldId id="7709" r:id="rId10"/>
    <p:sldId id="7717" r:id="rId11"/>
    <p:sldId id="7712" r:id="rId12"/>
    <p:sldId id="7713" r:id="rId13"/>
    <p:sldId id="7714" r:id="rId14"/>
    <p:sldId id="7715" r:id="rId15"/>
    <p:sldId id="7718" r:id="rId16"/>
    <p:sldId id="7719" r:id="rId17"/>
    <p:sldId id="7721" r:id="rId18"/>
    <p:sldId id="7722" r:id="rId19"/>
    <p:sldId id="7723" r:id="rId20"/>
    <p:sldId id="7725" r:id="rId2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00" autoAdjust="0"/>
    <p:restoredTop sz="93969" autoAdjust="0"/>
  </p:normalViewPr>
  <p:slideViewPr>
    <p:cSldViewPr showGuides="1">
      <p:cViewPr varScale="1">
        <p:scale>
          <a:sx n="66" d="100"/>
          <a:sy n="66" d="100"/>
        </p:scale>
        <p:origin x="114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11/26/2023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11/26/2023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11/26/2023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11/26/2023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11/26/2023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11/26/2023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11/26/2023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11/26/2023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11/26/2023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11/26/2023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11/26/2023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11/26/2023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11/26/2023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11/26/2023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ristmas Carol, A (1938) (DVD)">
            <a:extLst>
              <a:ext uri="{FF2B5EF4-FFF2-40B4-BE49-F238E27FC236}">
                <a16:creationId xmlns:a16="http://schemas.microsoft.com/office/drawing/2014/main" id="{0B1ADF73-66DE-C38D-4B76-1DBC39873E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275" y="1583232"/>
            <a:ext cx="5308283" cy="530828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304800" y="1981200"/>
            <a:ext cx="3078481" cy="35786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2 Cor 1:3-7</a:t>
            </a:r>
          </a:p>
          <a:p>
            <a:pPr marR="38100" eaLnBrk="1" hangingPunct="1">
              <a:lnSpc>
                <a:spcPct val="90000"/>
              </a:lnSpc>
              <a:spcBef>
                <a:spcPts val="0"/>
              </a:spcBef>
              <a:spcAft>
                <a:spcPts val="600"/>
              </a:spcAft>
            </a:pPr>
            <a:r>
              <a:rPr lang="en-US" sz="2800" b="1" dirty="0">
                <a:cs typeface="Arial" panose="020B0604020202020204" pitchFamily="34" charset="0"/>
              </a:rPr>
              <a:t>Mt 1-2</a:t>
            </a:r>
          </a:p>
          <a:p>
            <a:pPr marR="38100" eaLnBrk="1" hangingPunct="1">
              <a:lnSpc>
                <a:spcPct val="90000"/>
              </a:lnSpc>
              <a:spcBef>
                <a:spcPts val="0"/>
              </a:spcBef>
              <a:spcAft>
                <a:spcPts val="600"/>
              </a:spcAft>
            </a:pPr>
            <a:r>
              <a:rPr lang="en-US" sz="2800" b="1" dirty="0">
                <a:cs typeface="Arial" panose="020B0604020202020204" pitchFamily="34" charset="0"/>
              </a:rPr>
              <a:t>Lk 1-2</a:t>
            </a:r>
          </a:p>
          <a:p>
            <a:pPr marR="38100" eaLnBrk="1" hangingPunct="1">
              <a:lnSpc>
                <a:spcPct val="90000"/>
              </a:lnSpc>
              <a:spcBef>
                <a:spcPts val="0"/>
              </a:spcBef>
              <a:spcAft>
                <a:spcPts val="600"/>
              </a:spcAft>
            </a:pPr>
            <a:r>
              <a:rPr lang="en-US" sz="2800" b="1" dirty="0">
                <a:cs typeface="Arial" panose="020B0604020202020204" pitchFamily="34" charset="0"/>
              </a:rPr>
              <a:t>2 Cor 1:3-5</a:t>
            </a:r>
          </a:p>
          <a:p>
            <a:pPr marR="38100" eaLnBrk="1" hangingPunct="1">
              <a:lnSpc>
                <a:spcPct val="90000"/>
              </a:lnSpc>
              <a:spcBef>
                <a:spcPts val="0"/>
              </a:spcBef>
              <a:spcAft>
                <a:spcPts val="600"/>
              </a:spcAft>
            </a:pPr>
            <a:r>
              <a:rPr lang="en-US" sz="2800" b="1" dirty="0">
                <a:cs typeface="Arial" panose="020B0604020202020204" pitchFamily="34" charset="0"/>
              </a:rPr>
              <a:t>Heb 12:1-3</a:t>
            </a:r>
          </a:p>
          <a:p>
            <a:pPr marR="38100" eaLnBrk="1" hangingPunct="1">
              <a:lnSpc>
                <a:spcPct val="90000"/>
              </a:lnSpc>
              <a:spcBef>
                <a:spcPts val="0"/>
              </a:spcBef>
              <a:spcAft>
                <a:spcPts val="600"/>
              </a:spcAft>
            </a:pPr>
            <a:r>
              <a:rPr lang="en-US" sz="2800" b="1" dirty="0">
                <a:cs typeface="Arial" panose="020B0604020202020204" pitchFamily="34" charset="0"/>
              </a:rPr>
              <a:t>Jn 16:31-33</a:t>
            </a: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11/26/23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1" y="75905"/>
            <a:ext cx="914399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God Rest Ye Merry Gentlemen</a:t>
            </a:r>
            <a:endParaRPr lang="en-US" sz="5400" i="1" dirty="0">
              <a:cs typeface="Arial" panose="020B0604020202020204" pitchFamily="34" charset="0"/>
            </a:endParaRPr>
          </a:p>
        </p:txBody>
      </p:sp>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1143000"/>
            <a:ext cx="8763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spcBef>
                <a:spcPts val="0"/>
              </a:spcBef>
              <a:spcAft>
                <a:spcPts val="600"/>
              </a:spcAft>
              <a:buFont typeface="+mj-lt"/>
              <a:buAutoNum type="arabicPeriod"/>
            </a:pPr>
            <a:r>
              <a:rPr lang="en-US" sz="3200" b="1" dirty="0">
                <a:effectLst/>
                <a:latin typeface="Calibri" panose="020F0502020204030204" pitchFamily="34" charset="0"/>
                <a:ea typeface="Calibri" panose="020F0502020204030204" pitchFamily="34" charset="0"/>
                <a:cs typeface="Times New Roman" panose="02020603050405020304" pitchFamily="18" charset="0"/>
              </a:rPr>
              <a:t>Pick a Christmas Hymn/Carol.</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600"/>
              </a:spcAft>
              <a:buFont typeface="+mj-lt"/>
              <a:buAutoNum type="arabicPeriod"/>
            </a:pPr>
            <a:r>
              <a:rPr lang="en-US" sz="3200" b="1" dirty="0">
                <a:effectLst/>
                <a:latin typeface="Calibri" panose="020F0502020204030204" pitchFamily="34" charset="0"/>
                <a:ea typeface="Calibri" panose="020F0502020204030204" pitchFamily="34" charset="0"/>
                <a:cs typeface="Times New Roman" panose="02020603050405020304" pitchFamily="18" charset="0"/>
              </a:rPr>
              <a:t>Share a story relating to why you chose this Christmas Hymn/Carol.</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600"/>
              </a:spcAft>
              <a:buFont typeface="+mj-lt"/>
              <a:buAutoNum type="arabicPeriod"/>
            </a:pPr>
            <a:r>
              <a:rPr lang="en-US" sz="3200" b="1" dirty="0">
                <a:effectLst/>
                <a:latin typeface="Calibri" panose="020F0502020204030204" pitchFamily="34" charset="0"/>
                <a:ea typeface="Calibri" panose="020F0502020204030204" pitchFamily="34" charset="0"/>
                <a:cs typeface="Times New Roman" panose="02020603050405020304" pitchFamily="18" charset="0"/>
              </a:rPr>
              <a:t>Share something from the history of the song </a:t>
            </a:r>
            <a:r>
              <a:rPr lang="en-US" sz="3200" dirty="0">
                <a:effectLst/>
                <a:latin typeface="Calibri" panose="020F0502020204030204" pitchFamily="34" charset="0"/>
                <a:ea typeface="Calibri" panose="020F0502020204030204" pitchFamily="34" charset="0"/>
                <a:cs typeface="Times New Roman" panose="02020603050405020304" pitchFamily="18" charset="0"/>
              </a:rPr>
              <a:t>(we have resources for you)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spcBef>
                <a:spcPts val="0"/>
              </a:spcBef>
              <a:spcAft>
                <a:spcPts val="600"/>
              </a:spcAft>
              <a:buFont typeface="+mj-lt"/>
              <a:buAutoNum type="arabicPeriod"/>
            </a:pPr>
            <a:r>
              <a:rPr lang="en-US" sz="3200" b="1" dirty="0">
                <a:effectLst/>
                <a:latin typeface="Calibri" panose="020F0502020204030204" pitchFamily="34" charset="0"/>
                <a:ea typeface="Calibri" panose="020F0502020204030204" pitchFamily="34" charset="0"/>
                <a:cs typeface="Times New Roman" panose="02020603050405020304" pitchFamily="18" charset="0"/>
              </a:rPr>
              <a:t>Share the verses that are especially meaningful to you. Including any word changes and your preferences.</a:t>
            </a:r>
          </a:p>
          <a:p>
            <a:pPr marL="342900" marR="0" lvl="0" indent="-342900">
              <a:spcBef>
                <a:spcPts val="0"/>
              </a:spcBef>
              <a:spcAft>
                <a:spcPts val="600"/>
              </a:spcAft>
              <a:buFont typeface="+mj-lt"/>
              <a:buAutoNum type="arabicPeriod"/>
            </a:pPr>
            <a:r>
              <a:rPr lang="en-US" sz="3200" b="1" dirty="0">
                <a:effectLst/>
                <a:latin typeface="Calibri" panose="020F0502020204030204" pitchFamily="34" charset="0"/>
                <a:ea typeface="Calibri" panose="020F0502020204030204" pitchFamily="34" charset="0"/>
                <a:cs typeface="Times New Roman" panose="02020603050405020304" pitchFamily="18" charset="0"/>
              </a:rPr>
              <a:t>Give us your favorite audio or visual rendition of the song to play during your sharing time.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9">
            <a:extLst>
              <a:ext uri="{FF2B5EF4-FFF2-40B4-BE49-F238E27FC236}">
                <a16:creationId xmlns:a16="http://schemas.microsoft.com/office/drawing/2014/main" id="{619468ED-C3E4-6C45-2B56-384EE309CEB4}"/>
              </a:ext>
            </a:extLst>
          </p:cNvPr>
          <p:cNvSpPr txBox="1">
            <a:spLocks noChangeArrowheads="1"/>
          </p:cNvSpPr>
          <p:nvPr/>
        </p:nvSpPr>
        <p:spPr bwMode="auto">
          <a:xfrm>
            <a:off x="1" y="219670"/>
            <a:ext cx="91439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000" b="1" i="1" dirty="0">
                <a:cs typeface="Arial" panose="020B0604020202020204" pitchFamily="34" charset="0"/>
              </a:rPr>
              <a:t>Christmas Carol Sharing </a:t>
            </a:r>
          </a:p>
        </p:txBody>
      </p:sp>
    </p:spTree>
    <p:extLst>
      <p:ext uri="{BB962C8B-B14F-4D97-AF65-F5344CB8AC3E}">
        <p14:creationId xmlns:p14="http://schemas.microsoft.com/office/powerpoint/2010/main" val="4012751960"/>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507CB9-F49D-8E8B-F208-830B5A9F230B}"/>
              </a:ext>
            </a:extLst>
          </p:cNvPr>
          <p:cNvSpPr txBox="1"/>
          <p:nvPr/>
        </p:nvSpPr>
        <p:spPr>
          <a:xfrm>
            <a:off x="152400" y="1371600"/>
            <a:ext cx="8839200" cy="4638193"/>
          </a:xfrm>
          <a:prstGeom prst="rect">
            <a:avLst/>
          </a:prstGeom>
          <a:noFill/>
        </p:spPr>
        <p:txBody>
          <a:bodyPr wrap="square">
            <a:spAutoFit/>
          </a:bodyPr>
          <a:lstStyle/>
          <a:p>
            <a:pPr marL="0" marR="0" algn="ctr">
              <a:lnSpc>
                <a:spcPct val="115000"/>
              </a:lnSpc>
              <a:spcBef>
                <a:spcPts val="0"/>
              </a:spcBef>
              <a:spcAft>
                <a:spcPts val="600"/>
              </a:spcAft>
              <a:tabLst>
                <a:tab pos="1143000" algn="l"/>
                <a:tab pos="3425825" algn="r"/>
                <a:tab pos="3598863" algn="l"/>
                <a:tab pos="5994400" algn="r"/>
                <a:tab pos="6110288" algn="l"/>
                <a:tab pos="9144000" algn="r"/>
              </a:tabLs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Sharing Schedule</a:t>
            </a:r>
          </a:p>
          <a:p>
            <a:pPr marL="0" marR="0">
              <a:lnSpc>
                <a:spcPct val="115000"/>
              </a:lnSpc>
              <a:spcBef>
                <a:spcPts val="0"/>
              </a:spcBef>
              <a:spcAft>
                <a:spcPts val="600"/>
              </a:spcAft>
              <a:tabLst>
                <a:tab pos="1143000" algn="l"/>
                <a:tab pos="3425825" algn="r"/>
                <a:tab pos="3598863" algn="l"/>
                <a:tab pos="5994400" algn="r"/>
                <a:tab pos="6110288" algn="l"/>
                <a:tab pos="9144000" algn="r"/>
              </a:tabLs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tabLst>
                <a:tab pos="1143000" algn="l"/>
                <a:tab pos="3425825" algn="r"/>
                <a:tab pos="3598863" algn="l"/>
                <a:tab pos="5994400" algn="r"/>
                <a:tab pos="6110288" algn="l"/>
                <a:tab pos="9144000" algn="r"/>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Dates:	Sunday 12/3		Sunday 12/10		Sunday 12/17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200"/>
              </a:spcAft>
              <a:tabLst>
                <a:tab pos="1143000" algn="l"/>
                <a:tab pos="3425825" algn="r"/>
                <a:tab pos="3598863" algn="l"/>
                <a:tab pos="5994400" algn="r"/>
                <a:tab pos="6110288" algn="l"/>
                <a:tab pos="9144000" algn="r"/>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Moderator:	Dale Rintelman		Paul Leichty		Junior Herlocher</a:t>
            </a:r>
          </a:p>
          <a:p>
            <a:pPr marL="0" marR="0">
              <a:lnSpc>
                <a:spcPct val="115000"/>
              </a:lnSpc>
              <a:spcBef>
                <a:spcPts val="0"/>
              </a:spcBef>
              <a:spcAft>
                <a:spcPts val="1200"/>
              </a:spcAft>
              <a:tabLst>
                <a:tab pos="1143000" algn="l"/>
                <a:tab pos="3425825" algn="r"/>
                <a:tab pos="3598863" algn="l"/>
                <a:tab pos="5994400" algn="r"/>
                <a:tab pos="6110288" algn="l"/>
                <a:tab pos="9144000" algn="r"/>
              </a:tabLst>
            </a:pPr>
            <a:r>
              <a:rPr lang="en-US" b="1" dirty="0">
                <a:latin typeface="Calibri" panose="020F0502020204030204" pitchFamily="34" charset="0"/>
                <a:ea typeface="Calibri" panose="020F0502020204030204" pitchFamily="34" charset="0"/>
                <a:cs typeface="Times New Roman" panose="02020603050405020304" pitchFamily="18" charset="0"/>
              </a:rPr>
              <a:t>Song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200"/>
              </a:spcAft>
              <a:tabLst>
                <a:tab pos="798513" algn="l"/>
                <a:tab pos="3149600" algn="l"/>
                <a:tab pos="6053138"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1	</a:t>
            </a:r>
            <a:r>
              <a:rPr lang="en-US" sz="1400" dirty="0">
                <a:effectLst/>
                <a:latin typeface="Calibri" panose="020F0502020204030204" pitchFamily="34" charset="0"/>
                <a:ea typeface="Calibri" panose="020F0502020204030204" pitchFamily="34" charset="0"/>
                <a:cs typeface="Times New Roman" panose="02020603050405020304" pitchFamily="18" charset="0"/>
              </a:rPr>
              <a:t>Betty Sprout; O Little Town	Tim Mello; Silent Night?/O Holy Night?	Holger Schult; Silent Night</a:t>
            </a:r>
          </a:p>
          <a:p>
            <a:pPr marL="0" marR="0">
              <a:lnSpc>
                <a:spcPct val="115000"/>
              </a:lnSpc>
              <a:spcBef>
                <a:spcPts val="0"/>
              </a:spcBef>
              <a:spcAft>
                <a:spcPts val="1200"/>
              </a:spcAft>
              <a:tabLst>
                <a:tab pos="798513" algn="l"/>
                <a:tab pos="3149600" algn="l"/>
                <a:tab pos="6053138" algn="l"/>
              </a:tabLst>
            </a:pP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200"/>
              </a:spcAft>
              <a:tabLst>
                <a:tab pos="798513" algn="l"/>
                <a:tab pos="3208338" algn="r"/>
                <a:tab pos="3309938" algn="l"/>
                <a:tab pos="5486400" algn="r"/>
                <a:tab pos="5661025" algn="l"/>
                <a:tab pos="8113713" algn="r"/>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2	</a:t>
            </a: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Bef>
                <a:spcPts val="0"/>
              </a:spcBef>
              <a:spcAft>
                <a:spcPts val="1200"/>
              </a:spcAft>
              <a:tabLst>
                <a:tab pos="798513" algn="l"/>
                <a:tab pos="3208338" algn="r"/>
                <a:tab pos="3309938" algn="l"/>
                <a:tab pos="5486400" algn="r"/>
                <a:tab pos="5661025" algn="l"/>
                <a:tab pos="8113713" algn="r"/>
              </a:tabLst>
            </a:pP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p>
            <a:pPr>
              <a:tabLst>
                <a:tab pos="798513" algn="l"/>
                <a:tab pos="3208338" algn="r"/>
                <a:tab pos="3309938" algn="l"/>
                <a:tab pos="5486400" algn="r"/>
                <a:tab pos="5661025" algn="l"/>
                <a:tab pos="8113713" algn="r"/>
              </a:tabLst>
            </a:pPr>
            <a:r>
              <a:rPr lang="en-US" sz="1800" b="1" kern="0" dirty="0">
                <a:effectLst/>
                <a:latin typeface="Calibri" panose="020F0502020204030204" pitchFamily="34" charset="0"/>
                <a:ea typeface="Calibri" panose="020F0502020204030204" pitchFamily="34" charset="0"/>
                <a:cs typeface="Times New Roman" panose="02020603050405020304" pitchFamily="18" charset="0"/>
              </a:rPr>
              <a:t>3	</a:t>
            </a:r>
            <a:r>
              <a:rPr lang="en-US" sz="1800" b="1" u="sng" kern="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u="sng" kern="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u="sng" kern="0" dirty="0">
                <a:effectLst/>
                <a:latin typeface="Calibri" panose="020F0502020204030204" pitchFamily="34" charset="0"/>
                <a:ea typeface="Calibri" panose="020F0502020204030204" pitchFamily="34" charset="0"/>
                <a:cs typeface="Times New Roman" panose="02020603050405020304" pitchFamily="18" charset="0"/>
              </a:rPr>
              <a:t>	</a:t>
            </a:r>
            <a:endParaRPr lang="en-US" b="1" dirty="0"/>
          </a:p>
        </p:txBody>
      </p:sp>
    </p:spTree>
    <p:extLst>
      <p:ext uri="{BB962C8B-B14F-4D97-AF65-F5344CB8AC3E}">
        <p14:creationId xmlns:p14="http://schemas.microsoft.com/office/powerpoint/2010/main" val="1184448315"/>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1143000"/>
            <a:ext cx="8763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God rest ye merry gentlemen	1</a:t>
            </a:r>
          </a:p>
          <a:p>
            <a:pPr>
              <a:tabLst>
                <a:tab pos="8455025" algn="r"/>
              </a:tabLst>
            </a:pPr>
            <a:r>
              <a:rPr lang="en-US" sz="3600" dirty="0">
                <a:latin typeface="+mn-lt"/>
              </a:rPr>
              <a:t>Let nothing you dismay</a:t>
            </a:r>
          </a:p>
          <a:p>
            <a:pPr>
              <a:tabLst>
                <a:tab pos="8455025" algn="r"/>
              </a:tabLst>
            </a:pPr>
            <a:r>
              <a:rPr lang="en-US" sz="3600" dirty="0">
                <a:latin typeface="+mn-lt"/>
              </a:rPr>
              <a:t>Remember Christ our Saviour</a:t>
            </a:r>
          </a:p>
          <a:p>
            <a:pPr>
              <a:tabLst>
                <a:tab pos="8455025" algn="r"/>
              </a:tabLst>
            </a:pPr>
            <a:r>
              <a:rPr lang="en-US" sz="3600" dirty="0">
                <a:latin typeface="+mn-lt"/>
              </a:rPr>
              <a:t>Was born on Christmas Day</a:t>
            </a:r>
          </a:p>
          <a:p>
            <a:pPr>
              <a:tabLst>
                <a:tab pos="8455025" algn="r"/>
              </a:tabLst>
            </a:pPr>
            <a:r>
              <a:rPr lang="en-US" sz="3600" dirty="0">
                <a:latin typeface="+mn-lt"/>
              </a:rPr>
              <a:t>To save us all from Satan's pow’r</a:t>
            </a:r>
          </a:p>
          <a:p>
            <a:pPr>
              <a:tabLst>
                <a:tab pos="8455025" algn="r"/>
              </a:tabLst>
            </a:pPr>
            <a:r>
              <a:rPr lang="en-US" sz="3600" dirty="0">
                <a:latin typeface="+mn-lt"/>
              </a:rPr>
              <a:t>When we were gone astray</a:t>
            </a:r>
          </a:p>
          <a:p>
            <a:pPr>
              <a:tabLst>
                <a:tab pos="8455025" algn="r"/>
              </a:tabLst>
            </a:pPr>
            <a:r>
              <a:rPr lang="en-US" sz="3600" b="1" i="1" dirty="0">
                <a:latin typeface="+mn-lt"/>
              </a:rPr>
              <a:t>Chorus</a:t>
            </a:r>
          </a:p>
          <a:p>
            <a:pPr>
              <a:tabLst>
                <a:tab pos="8455025" algn="r"/>
              </a:tabLst>
            </a:pPr>
            <a:r>
              <a:rPr lang="en-US" sz="3600" dirty="0">
                <a:latin typeface="+mn-lt"/>
              </a:rPr>
              <a:t>O tidings of comfort and joy; Comfort and joy; O tidings of comfort and joy</a:t>
            </a:r>
          </a:p>
        </p:txBody>
      </p:sp>
      <p:sp>
        <p:nvSpPr>
          <p:cNvPr id="3" name="TextBox 9">
            <a:extLst>
              <a:ext uri="{FF2B5EF4-FFF2-40B4-BE49-F238E27FC236}">
                <a16:creationId xmlns:a16="http://schemas.microsoft.com/office/drawing/2014/main" id="{619468ED-C3E4-6C45-2B56-384EE309CEB4}"/>
              </a:ext>
            </a:extLst>
          </p:cNvPr>
          <p:cNvSpPr txBox="1">
            <a:spLocks noChangeArrowheads="1"/>
          </p:cNvSpPr>
          <p:nvPr/>
        </p:nvSpPr>
        <p:spPr bwMode="auto">
          <a:xfrm>
            <a:off x="1" y="219670"/>
            <a:ext cx="91439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000" b="1" i="1" dirty="0">
                <a:cs typeface="Arial" panose="020B0604020202020204" pitchFamily="34" charset="0"/>
              </a:rPr>
              <a:t>God Rest ye Merry Gentlemen</a:t>
            </a:r>
          </a:p>
        </p:txBody>
      </p:sp>
    </p:spTree>
    <p:extLst>
      <p:ext uri="{BB962C8B-B14F-4D97-AF65-F5344CB8AC3E}">
        <p14:creationId xmlns:p14="http://schemas.microsoft.com/office/powerpoint/2010/main" val="3984500021"/>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2362200"/>
            <a:ext cx="8763000"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1938 MGM Cinema Release </a:t>
            </a:r>
          </a:p>
          <a:p>
            <a:pPr>
              <a:tabLst>
                <a:tab pos="8455025" algn="r"/>
              </a:tabLst>
            </a:pPr>
            <a:endParaRPr lang="en-US" sz="800" dirty="0">
              <a:latin typeface="+mn-lt"/>
            </a:endParaRPr>
          </a:p>
          <a:p>
            <a:pPr>
              <a:tabLst>
                <a:tab pos="407988" algn="l"/>
                <a:tab pos="8455025" algn="r"/>
              </a:tabLst>
            </a:pPr>
            <a:r>
              <a:rPr lang="en-US" sz="3400" dirty="0">
                <a:latin typeface="+mn-lt"/>
              </a:rPr>
              <a:t>	Starring Reginald Owen as Scrooge</a:t>
            </a:r>
          </a:p>
          <a:p>
            <a:pPr>
              <a:tabLst>
                <a:tab pos="407988" algn="l"/>
                <a:tab pos="8455025" algn="r"/>
              </a:tabLst>
            </a:pPr>
            <a:r>
              <a:rPr lang="en-US" sz="3400" b="1" dirty="0">
                <a:uFill>
                  <a:solidFill>
                    <a:srgbClr val="3E0000"/>
                  </a:solidFill>
                </a:uFill>
                <a:latin typeface="+mn-lt"/>
                <a:cs typeface="Arial" panose="020B0604020202020204" pitchFamily="34" charset="0"/>
              </a:rPr>
              <a:t>	God Rest Ye Merry Gentlemen</a:t>
            </a:r>
          </a:p>
          <a:p>
            <a:pPr>
              <a:tabLst>
                <a:tab pos="407988" algn="l"/>
                <a:tab pos="865188" algn="l"/>
                <a:tab pos="8455025" algn="r"/>
              </a:tabLst>
            </a:pPr>
            <a:r>
              <a:rPr lang="en-US" sz="3400" b="1" dirty="0">
                <a:uFill>
                  <a:solidFill>
                    <a:srgbClr val="3E0000"/>
                  </a:solidFill>
                </a:uFill>
                <a:latin typeface="+mn-lt"/>
                <a:cs typeface="Arial" panose="020B0604020202020204" pitchFamily="34" charset="0"/>
              </a:rPr>
              <a:t>		Bob Cratchit – Happy w/ Family</a:t>
            </a:r>
          </a:p>
          <a:p>
            <a:pPr>
              <a:tabLst>
                <a:tab pos="407988" algn="l"/>
                <a:tab pos="865188" algn="l"/>
                <a:tab pos="1436688" algn="l"/>
                <a:tab pos="8455025" algn="r"/>
              </a:tabLst>
            </a:pPr>
            <a:r>
              <a:rPr lang="en-US" sz="3400" b="1" dirty="0">
                <a:uFill>
                  <a:solidFill>
                    <a:srgbClr val="3E0000"/>
                  </a:solidFill>
                </a:uFill>
                <a:latin typeface="+mn-lt"/>
                <a:cs typeface="Arial" panose="020B0604020202020204" pitchFamily="34" charset="0"/>
              </a:rPr>
              <a:t>		</a:t>
            </a:r>
            <a:r>
              <a:rPr lang="en-US" sz="3400" dirty="0">
                <a:uFill>
                  <a:solidFill>
                    <a:srgbClr val="3E0000"/>
                  </a:solidFill>
                </a:uFill>
                <a:latin typeface="+mn-lt"/>
                <a:cs typeface="Arial" panose="020B0604020202020204" pitchFamily="34" charset="0"/>
              </a:rPr>
              <a:t>	- No talk of Mr. Scrooge </a:t>
            </a:r>
          </a:p>
          <a:p>
            <a:pPr>
              <a:tabLst>
                <a:tab pos="407988" algn="l"/>
                <a:tab pos="865188" algn="l"/>
                <a:tab pos="1436688" algn="l"/>
                <a:tab pos="8455025" algn="r"/>
              </a:tabLst>
            </a:pPr>
            <a:r>
              <a:rPr lang="en-US" sz="3400" dirty="0">
                <a:uFill>
                  <a:solidFill>
                    <a:srgbClr val="3E0000"/>
                  </a:solidFill>
                </a:uFill>
                <a:latin typeface="+mn-lt"/>
                <a:cs typeface="Arial" panose="020B0604020202020204" pitchFamily="34" charset="0"/>
              </a:rPr>
              <a:t>			- Just fired for ruining Scrooge’s hat</a:t>
            </a:r>
          </a:p>
          <a:p>
            <a:pPr>
              <a:tabLst>
                <a:tab pos="979488" algn="l"/>
                <a:tab pos="1322388" algn="l"/>
                <a:tab pos="8455025" algn="r"/>
              </a:tabLst>
            </a:pPr>
            <a:r>
              <a:rPr lang="en-US" sz="3400" b="1" dirty="0">
                <a:uFill>
                  <a:solidFill>
                    <a:srgbClr val="3E0000"/>
                  </a:solidFill>
                </a:uFill>
                <a:latin typeface="+mn-lt"/>
                <a:cs typeface="Arial" panose="020B0604020202020204" pitchFamily="34" charset="0"/>
              </a:rPr>
              <a:t>		</a:t>
            </a:r>
            <a:endParaRPr lang="en-US" sz="2800" b="1" dirty="0">
              <a:uFill>
                <a:solidFill>
                  <a:srgbClr val="3E0000"/>
                </a:solidFill>
              </a:uFill>
              <a:latin typeface="+mn-lt"/>
              <a:cs typeface="Arial" panose="020B0604020202020204" pitchFamily="34" charset="0"/>
            </a:endParaRPr>
          </a:p>
        </p:txBody>
      </p:sp>
      <p:sp>
        <p:nvSpPr>
          <p:cNvPr id="3" name="TextBox 9">
            <a:extLst>
              <a:ext uri="{FF2B5EF4-FFF2-40B4-BE49-F238E27FC236}">
                <a16:creationId xmlns:a16="http://schemas.microsoft.com/office/drawing/2014/main" id="{619468ED-C3E4-6C45-2B56-384EE309CEB4}"/>
              </a:ext>
            </a:extLst>
          </p:cNvPr>
          <p:cNvSpPr txBox="1">
            <a:spLocks noChangeArrowheads="1"/>
          </p:cNvSpPr>
          <p:nvPr/>
        </p:nvSpPr>
        <p:spPr bwMode="auto">
          <a:xfrm>
            <a:off x="1" y="0"/>
            <a:ext cx="9143999" cy="1831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Charles Dicken’s</a:t>
            </a:r>
          </a:p>
          <a:p>
            <a:pPr marL="0" marR="38100" indent="0" algn="ctr">
              <a:spcBef>
                <a:spcPts val="0"/>
              </a:spcBef>
              <a:spcAft>
                <a:spcPts val="600"/>
              </a:spcAft>
            </a:pPr>
            <a:r>
              <a:rPr lang="en-US" sz="5400" b="1" i="1" dirty="0">
                <a:cs typeface="Arial" panose="020B0604020202020204" pitchFamily="34" charset="0"/>
              </a:rPr>
              <a:t>A Christmas Carol</a:t>
            </a:r>
          </a:p>
        </p:txBody>
      </p:sp>
    </p:spTree>
    <p:extLst>
      <p:ext uri="{BB962C8B-B14F-4D97-AF65-F5344CB8AC3E}">
        <p14:creationId xmlns:p14="http://schemas.microsoft.com/office/powerpoint/2010/main" val="3884547311"/>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marching in a parade&#10;&#10;Description automatically generated">
            <a:extLst>
              <a:ext uri="{FF2B5EF4-FFF2-40B4-BE49-F238E27FC236}">
                <a16:creationId xmlns:a16="http://schemas.microsoft.com/office/drawing/2014/main" id="{9265A712-349C-A239-9FD8-D71E9F73CC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25" y="0"/>
            <a:ext cx="8992349" cy="6858000"/>
          </a:xfrm>
          <a:prstGeom prst="rect">
            <a:avLst/>
          </a:prstGeom>
        </p:spPr>
      </p:pic>
    </p:spTree>
    <p:extLst>
      <p:ext uri="{BB962C8B-B14F-4D97-AF65-F5344CB8AC3E}">
        <p14:creationId xmlns:p14="http://schemas.microsoft.com/office/powerpoint/2010/main" val="3531712922"/>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marching in a parade&#10;&#10;Description automatically generated">
            <a:extLst>
              <a:ext uri="{FF2B5EF4-FFF2-40B4-BE49-F238E27FC236}">
                <a16:creationId xmlns:a16="http://schemas.microsoft.com/office/drawing/2014/main" id="{9265A712-349C-A239-9FD8-D71E9F73CCF4}"/>
              </a:ext>
            </a:extLst>
          </p:cNvPr>
          <p:cNvPicPr>
            <a:picLocks noChangeAspect="1"/>
          </p:cNvPicPr>
          <p:nvPr/>
        </p:nvPicPr>
        <p:blipFill rotWithShape="1">
          <a:blip r:embed="rId2">
            <a:extLst>
              <a:ext uri="{28A0092B-C50C-407E-A947-70E740481C1C}">
                <a14:useLocalDpi xmlns:a14="http://schemas.microsoft.com/office/drawing/2010/main" val="0"/>
              </a:ext>
            </a:extLst>
          </a:blip>
          <a:srcRect l="1" t="12105" r="44070" b="33006"/>
          <a:stretch/>
        </p:blipFill>
        <p:spPr>
          <a:xfrm>
            <a:off x="75824" y="-2"/>
            <a:ext cx="9162591" cy="6858001"/>
          </a:xfrm>
          <a:prstGeom prst="rect">
            <a:avLst/>
          </a:prstGeom>
        </p:spPr>
      </p:pic>
    </p:spTree>
    <p:extLst>
      <p:ext uri="{BB962C8B-B14F-4D97-AF65-F5344CB8AC3E}">
        <p14:creationId xmlns:p14="http://schemas.microsoft.com/office/powerpoint/2010/main" val="2983625158"/>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1143000"/>
            <a:ext cx="8763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God rest ye merry gentlemen	1</a:t>
            </a:r>
          </a:p>
          <a:p>
            <a:pPr>
              <a:tabLst>
                <a:tab pos="8455025" algn="r"/>
              </a:tabLst>
            </a:pPr>
            <a:r>
              <a:rPr lang="en-US" sz="3600" dirty="0">
                <a:latin typeface="+mn-lt"/>
              </a:rPr>
              <a:t>Let nothing you dismay</a:t>
            </a:r>
          </a:p>
          <a:p>
            <a:pPr>
              <a:tabLst>
                <a:tab pos="8455025" algn="r"/>
              </a:tabLst>
            </a:pPr>
            <a:r>
              <a:rPr lang="en-US" sz="3600" dirty="0">
                <a:latin typeface="+mn-lt"/>
              </a:rPr>
              <a:t>Remember Christ our Saviour</a:t>
            </a:r>
          </a:p>
          <a:p>
            <a:pPr>
              <a:tabLst>
                <a:tab pos="8455025" algn="r"/>
              </a:tabLst>
            </a:pPr>
            <a:r>
              <a:rPr lang="en-US" sz="3600" dirty="0">
                <a:latin typeface="+mn-lt"/>
              </a:rPr>
              <a:t>Was born on Christmas Day</a:t>
            </a:r>
          </a:p>
          <a:p>
            <a:pPr>
              <a:tabLst>
                <a:tab pos="8455025" algn="r"/>
              </a:tabLst>
            </a:pPr>
            <a:r>
              <a:rPr lang="en-US" sz="3600" dirty="0">
                <a:latin typeface="+mn-lt"/>
              </a:rPr>
              <a:t>To save us all from Satan's pow’r</a:t>
            </a:r>
          </a:p>
          <a:p>
            <a:pPr>
              <a:tabLst>
                <a:tab pos="8455025" algn="r"/>
              </a:tabLst>
            </a:pPr>
            <a:r>
              <a:rPr lang="en-US" sz="3600" dirty="0">
                <a:latin typeface="+mn-lt"/>
              </a:rPr>
              <a:t>When we were gone astray</a:t>
            </a:r>
          </a:p>
          <a:p>
            <a:pPr>
              <a:tabLst>
                <a:tab pos="8455025" algn="r"/>
              </a:tabLst>
            </a:pPr>
            <a:r>
              <a:rPr lang="en-US" sz="3600" b="1" i="1" dirty="0">
                <a:latin typeface="+mn-lt"/>
              </a:rPr>
              <a:t>Chorus</a:t>
            </a:r>
          </a:p>
          <a:p>
            <a:pPr>
              <a:tabLst>
                <a:tab pos="8455025" algn="r"/>
              </a:tabLst>
            </a:pPr>
            <a:r>
              <a:rPr lang="en-US" sz="3600" dirty="0">
                <a:latin typeface="+mn-lt"/>
              </a:rPr>
              <a:t>O tidings of comfort and joy; Comfort and joy; O tidings of comfort and joy</a:t>
            </a:r>
          </a:p>
        </p:txBody>
      </p:sp>
      <p:sp>
        <p:nvSpPr>
          <p:cNvPr id="3" name="TextBox 9">
            <a:extLst>
              <a:ext uri="{FF2B5EF4-FFF2-40B4-BE49-F238E27FC236}">
                <a16:creationId xmlns:a16="http://schemas.microsoft.com/office/drawing/2014/main" id="{619468ED-C3E4-6C45-2B56-384EE309CEB4}"/>
              </a:ext>
            </a:extLst>
          </p:cNvPr>
          <p:cNvSpPr txBox="1">
            <a:spLocks noChangeArrowheads="1"/>
          </p:cNvSpPr>
          <p:nvPr/>
        </p:nvSpPr>
        <p:spPr bwMode="auto">
          <a:xfrm>
            <a:off x="1" y="219670"/>
            <a:ext cx="91439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000" b="1" i="1" dirty="0">
                <a:cs typeface="Arial" panose="020B0604020202020204" pitchFamily="34" charset="0"/>
              </a:rPr>
              <a:t>God Rest ye Merry Gentlemen</a:t>
            </a:r>
          </a:p>
        </p:txBody>
      </p:sp>
    </p:spTree>
    <p:extLst>
      <p:ext uri="{BB962C8B-B14F-4D97-AF65-F5344CB8AC3E}">
        <p14:creationId xmlns:p14="http://schemas.microsoft.com/office/powerpoint/2010/main" val="224111911"/>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152400"/>
            <a:ext cx="87630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In Bethlehem in </a:t>
            </a:r>
            <a:r>
              <a:rPr lang="en-US" sz="3400" i="1" dirty="0">
                <a:latin typeface="+mn-lt"/>
              </a:rPr>
              <a:t>Israel	2</a:t>
            </a:r>
          </a:p>
          <a:p>
            <a:pPr>
              <a:tabLst>
                <a:tab pos="8455025" algn="r"/>
              </a:tabLst>
            </a:pPr>
            <a:r>
              <a:rPr lang="en-US" sz="3400" dirty="0">
                <a:latin typeface="+mn-lt"/>
              </a:rPr>
              <a:t>This blessed Babe was born</a:t>
            </a:r>
          </a:p>
          <a:p>
            <a:pPr>
              <a:tabLst>
                <a:tab pos="8455025" algn="r"/>
              </a:tabLst>
            </a:pPr>
            <a:r>
              <a:rPr lang="en-US" sz="3400" dirty="0">
                <a:latin typeface="+mn-lt"/>
              </a:rPr>
              <a:t>And laid within a manger</a:t>
            </a:r>
          </a:p>
          <a:p>
            <a:pPr>
              <a:tabLst>
                <a:tab pos="8455025" algn="r"/>
              </a:tabLst>
            </a:pPr>
            <a:r>
              <a:rPr lang="en-US" sz="3400" dirty="0">
                <a:latin typeface="+mn-lt"/>
              </a:rPr>
              <a:t>Upon this blessed morn</a:t>
            </a:r>
          </a:p>
          <a:p>
            <a:pPr>
              <a:tabLst>
                <a:tab pos="8455025" algn="r"/>
              </a:tabLst>
            </a:pPr>
            <a:r>
              <a:rPr lang="en-US" sz="3400" dirty="0">
                <a:latin typeface="+mn-lt"/>
              </a:rPr>
              <a:t>The which His mother Mary</a:t>
            </a:r>
          </a:p>
          <a:p>
            <a:pPr>
              <a:tabLst>
                <a:tab pos="8455025" algn="r"/>
              </a:tabLst>
            </a:pPr>
            <a:r>
              <a:rPr lang="en-US" sz="3400" dirty="0">
                <a:latin typeface="+mn-lt"/>
              </a:rPr>
              <a:t>Did nothing take in scorn</a:t>
            </a:r>
          </a:p>
          <a:p>
            <a:pPr>
              <a:tabLst>
                <a:tab pos="8455025" algn="r"/>
              </a:tabLst>
            </a:pPr>
            <a:endParaRPr lang="en-US" sz="800" dirty="0">
              <a:latin typeface="+mn-lt"/>
            </a:endParaRPr>
          </a:p>
          <a:p>
            <a:pPr>
              <a:tabLst>
                <a:tab pos="8455025" algn="r"/>
              </a:tabLst>
            </a:pPr>
            <a:r>
              <a:rPr lang="en-US" sz="3400" dirty="0">
                <a:latin typeface="+mn-lt"/>
              </a:rPr>
              <a:t>From God our heavenly Father	3</a:t>
            </a:r>
          </a:p>
          <a:p>
            <a:pPr>
              <a:tabLst>
                <a:tab pos="8455025" algn="r"/>
              </a:tabLst>
            </a:pPr>
            <a:r>
              <a:rPr lang="en-US" sz="3400" dirty="0">
                <a:latin typeface="+mn-lt"/>
              </a:rPr>
              <a:t>A blessed angel came</a:t>
            </a:r>
          </a:p>
          <a:p>
            <a:pPr>
              <a:tabLst>
                <a:tab pos="8455025" algn="r"/>
              </a:tabLst>
            </a:pPr>
            <a:r>
              <a:rPr lang="en-US" sz="3400" dirty="0">
                <a:latin typeface="+mn-lt"/>
              </a:rPr>
              <a:t>And unto certain shepherds</a:t>
            </a:r>
          </a:p>
          <a:p>
            <a:pPr>
              <a:tabLst>
                <a:tab pos="8455025" algn="r"/>
              </a:tabLst>
            </a:pPr>
            <a:r>
              <a:rPr lang="en-US" sz="3400" dirty="0">
                <a:latin typeface="+mn-lt"/>
              </a:rPr>
              <a:t>Brought tidings of the same</a:t>
            </a:r>
          </a:p>
          <a:p>
            <a:pPr>
              <a:tabLst>
                <a:tab pos="8455025" algn="r"/>
              </a:tabLst>
            </a:pPr>
            <a:r>
              <a:rPr lang="en-US" sz="3400" dirty="0">
                <a:latin typeface="+mn-lt"/>
              </a:rPr>
              <a:t>How that in Bethlehem was born</a:t>
            </a:r>
          </a:p>
          <a:p>
            <a:pPr>
              <a:tabLst>
                <a:tab pos="8455025" algn="r"/>
              </a:tabLst>
            </a:pPr>
            <a:r>
              <a:rPr lang="en-US" sz="3400" dirty="0">
                <a:latin typeface="+mn-lt"/>
              </a:rPr>
              <a:t>The Son of God by name</a:t>
            </a:r>
            <a:endParaRPr lang="en-US" sz="3600" dirty="0">
              <a:latin typeface="+mn-lt"/>
            </a:endParaRPr>
          </a:p>
        </p:txBody>
      </p:sp>
    </p:spTree>
    <p:extLst>
      <p:ext uri="{BB962C8B-B14F-4D97-AF65-F5344CB8AC3E}">
        <p14:creationId xmlns:p14="http://schemas.microsoft.com/office/powerpoint/2010/main" val="1643060197"/>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152400"/>
            <a:ext cx="87630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Fear not then said the angel	4</a:t>
            </a:r>
          </a:p>
          <a:p>
            <a:pPr>
              <a:tabLst>
                <a:tab pos="8455025" algn="r"/>
              </a:tabLst>
            </a:pPr>
            <a:r>
              <a:rPr lang="en-US" sz="3400" dirty="0">
                <a:latin typeface="+mn-lt"/>
              </a:rPr>
              <a:t>Let nothing you affright</a:t>
            </a:r>
          </a:p>
          <a:p>
            <a:pPr>
              <a:tabLst>
                <a:tab pos="8455025" algn="r"/>
              </a:tabLst>
            </a:pPr>
            <a:r>
              <a:rPr lang="en-US" sz="3400" dirty="0">
                <a:latin typeface="+mn-lt"/>
              </a:rPr>
              <a:t>This day is born a Saviour, </a:t>
            </a:r>
          </a:p>
          <a:p>
            <a:pPr>
              <a:tabLst>
                <a:tab pos="8455025" algn="r"/>
              </a:tabLst>
            </a:pPr>
            <a:r>
              <a:rPr lang="en-US" sz="3400" dirty="0">
                <a:latin typeface="+mn-lt"/>
              </a:rPr>
              <a:t>Of a pure virgin bright</a:t>
            </a:r>
          </a:p>
          <a:p>
            <a:pPr>
              <a:tabLst>
                <a:tab pos="8455025" algn="r"/>
              </a:tabLst>
            </a:pPr>
            <a:r>
              <a:rPr lang="en-US" sz="3400" dirty="0">
                <a:latin typeface="+mn-lt"/>
              </a:rPr>
              <a:t>To free all those who trust in Him</a:t>
            </a:r>
          </a:p>
          <a:p>
            <a:pPr>
              <a:tabLst>
                <a:tab pos="8455025" algn="r"/>
              </a:tabLst>
            </a:pPr>
            <a:r>
              <a:rPr lang="en-US" sz="3400" dirty="0">
                <a:latin typeface="+mn-lt"/>
              </a:rPr>
              <a:t>From Satan's pow'r and might</a:t>
            </a:r>
          </a:p>
          <a:p>
            <a:pPr>
              <a:tabLst>
                <a:tab pos="8455025" algn="r"/>
              </a:tabLst>
            </a:pPr>
            <a:endParaRPr lang="en-US" sz="800" dirty="0">
              <a:latin typeface="+mn-lt"/>
            </a:endParaRPr>
          </a:p>
          <a:p>
            <a:pPr>
              <a:tabLst>
                <a:tab pos="8455025" algn="r"/>
              </a:tabLst>
            </a:pPr>
            <a:r>
              <a:rPr lang="en-US" sz="3400" dirty="0">
                <a:latin typeface="+mn-lt"/>
              </a:rPr>
              <a:t>The shepherds at those tidings	5</a:t>
            </a:r>
          </a:p>
          <a:p>
            <a:pPr>
              <a:tabLst>
                <a:tab pos="8455025" algn="r"/>
              </a:tabLst>
            </a:pPr>
            <a:r>
              <a:rPr lang="en-US" sz="3400" dirty="0">
                <a:latin typeface="+mn-lt"/>
              </a:rPr>
              <a:t>Rejoiced much in mind</a:t>
            </a:r>
          </a:p>
          <a:p>
            <a:pPr>
              <a:tabLst>
                <a:tab pos="8455025" algn="r"/>
              </a:tabLst>
            </a:pPr>
            <a:r>
              <a:rPr lang="en-US" sz="3400" dirty="0">
                <a:latin typeface="+mn-lt"/>
              </a:rPr>
              <a:t>And left their flocks afeeding</a:t>
            </a:r>
          </a:p>
          <a:p>
            <a:pPr>
              <a:tabLst>
                <a:tab pos="8455025" algn="r"/>
              </a:tabLst>
            </a:pPr>
            <a:r>
              <a:rPr lang="en-US" sz="3400" dirty="0">
                <a:latin typeface="+mn-lt"/>
              </a:rPr>
              <a:t>In tempest storm and wind</a:t>
            </a:r>
          </a:p>
          <a:p>
            <a:pPr>
              <a:tabLst>
                <a:tab pos="8455025" algn="r"/>
              </a:tabLst>
            </a:pPr>
            <a:r>
              <a:rPr lang="en-US" sz="3400" dirty="0">
                <a:latin typeface="+mn-lt"/>
              </a:rPr>
              <a:t>And went to Bethlehem straightway</a:t>
            </a:r>
          </a:p>
          <a:p>
            <a:pPr>
              <a:tabLst>
                <a:tab pos="8455025" algn="r"/>
              </a:tabLst>
            </a:pPr>
            <a:r>
              <a:rPr lang="en-US" sz="3400" dirty="0">
                <a:latin typeface="+mn-lt"/>
              </a:rPr>
              <a:t>The blessed Babe to find</a:t>
            </a:r>
          </a:p>
        </p:txBody>
      </p:sp>
    </p:spTree>
    <p:extLst>
      <p:ext uri="{BB962C8B-B14F-4D97-AF65-F5344CB8AC3E}">
        <p14:creationId xmlns:p14="http://schemas.microsoft.com/office/powerpoint/2010/main" val="172952624"/>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152400"/>
            <a:ext cx="87630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400" dirty="0">
                <a:latin typeface="+mn-lt"/>
              </a:rPr>
              <a:t>when they came to Bethlehem	6</a:t>
            </a:r>
          </a:p>
          <a:p>
            <a:pPr>
              <a:tabLst>
                <a:tab pos="8455025" algn="r"/>
              </a:tabLst>
            </a:pPr>
            <a:r>
              <a:rPr lang="en-US" sz="3400" dirty="0">
                <a:latin typeface="+mn-lt"/>
              </a:rPr>
              <a:t>Where our dear Saviour lay</a:t>
            </a:r>
          </a:p>
          <a:p>
            <a:pPr>
              <a:tabLst>
                <a:tab pos="8455025" algn="r"/>
              </a:tabLst>
            </a:pPr>
            <a:r>
              <a:rPr lang="en-US" sz="3400" dirty="0">
                <a:latin typeface="+mn-lt"/>
              </a:rPr>
              <a:t>They found Him in a manger</a:t>
            </a:r>
          </a:p>
          <a:p>
            <a:pPr>
              <a:tabLst>
                <a:tab pos="8455025" algn="r"/>
              </a:tabLst>
            </a:pPr>
            <a:r>
              <a:rPr lang="en-US" sz="3400" dirty="0">
                <a:latin typeface="+mn-lt"/>
              </a:rPr>
              <a:t>Where oxen feed on hay</a:t>
            </a:r>
          </a:p>
          <a:p>
            <a:pPr>
              <a:tabLst>
                <a:tab pos="8455025" algn="r"/>
              </a:tabLst>
            </a:pPr>
            <a:r>
              <a:rPr lang="en-US" sz="3400" dirty="0">
                <a:latin typeface="+mn-lt"/>
              </a:rPr>
              <a:t>His mother Mary kneeling down</a:t>
            </a:r>
          </a:p>
          <a:p>
            <a:pPr>
              <a:tabLst>
                <a:tab pos="8455025" algn="r"/>
              </a:tabLst>
            </a:pPr>
            <a:r>
              <a:rPr lang="en-US" sz="3400" dirty="0">
                <a:latin typeface="+mn-lt"/>
              </a:rPr>
              <a:t>Unto the Lord did pray </a:t>
            </a:r>
          </a:p>
          <a:p>
            <a:pPr>
              <a:tabLst>
                <a:tab pos="8455025" algn="r"/>
              </a:tabLst>
            </a:pPr>
            <a:endParaRPr lang="en-US" sz="800" dirty="0">
              <a:latin typeface="+mn-lt"/>
            </a:endParaRPr>
          </a:p>
          <a:p>
            <a:pPr>
              <a:tabLst>
                <a:tab pos="8455025" algn="r"/>
              </a:tabLst>
            </a:pPr>
            <a:r>
              <a:rPr lang="en-US" sz="3400" dirty="0">
                <a:latin typeface="+mn-lt"/>
              </a:rPr>
              <a:t>Now to the Lord sing praises	7</a:t>
            </a:r>
          </a:p>
          <a:p>
            <a:pPr>
              <a:tabLst>
                <a:tab pos="8455025" algn="r"/>
              </a:tabLst>
            </a:pPr>
            <a:r>
              <a:rPr lang="en-US" sz="3400" dirty="0">
                <a:latin typeface="+mn-lt"/>
              </a:rPr>
              <a:t>All you within this place</a:t>
            </a:r>
          </a:p>
          <a:p>
            <a:pPr>
              <a:tabLst>
                <a:tab pos="8455025" algn="r"/>
              </a:tabLst>
            </a:pPr>
            <a:r>
              <a:rPr lang="en-US" sz="3400" dirty="0">
                <a:latin typeface="+mn-lt"/>
              </a:rPr>
              <a:t>And with true love and brotherhood</a:t>
            </a:r>
          </a:p>
          <a:p>
            <a:pPr>
              <a:tabLst>
                <a:tab pos="8455025" algn="r"/>
              </a:tabLst>
            </a:pPr>
            <a:r>
              <a:rPr lang="en-US" sz="3400" dirty="0">
                <a:latin typeface="+mn-lt"/>
              </a:rPr>
              <a:t>Each other now embrace</a:t>
            </a:r>
          </a:p>
          <a:p>
            <a:pPr>
              <a:tabLst>
                <a:tab pos="8455025" algn="r"/>
              </a:tabLst>
            </a:pPr>
            <a:r>
              <a:rPr lang="en-US" sz="3400" dirty="0">
                <a:latin typeface="+mn-lt"/>
              </a:rPr>
              <a:t>This holy tide of Christmas</a:t>
            </a:r>
          </a:p>
          <a:p>
            <a:pPr>
              <a:tabLst>
                <a:tab pos="8455025" algn="r"/>
              </a:tabLst>
            </a:pPr>
            <a:r>
              <a:rPr lang="en-US" sz="3400" dirty="0">
                <a:latin typeface="+mn-lt"/>
              </a:rPr>
              <a:t>All others doth deface</a:t>
            </a:r>
          </a:p>
        </p:txBody>
      </p:sp>
    </p:spTree>
    <p:extLst>
      <p:ext uri="{BB962C8B-B14F-4D97-AF65-F5344CB8AC3E}">
        <p14:creationId xmlns:p14="http://schemas.microsoft.com/office/powerpoint/2010/main" val="2806777425"/>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1143000"/>
            <a:ext cx="8763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Over 500 years old – completely unknown</a:t>
            </a:r>
          </a:p>
          <a:p>
            <a:pPr>
              <a:tabLst>
                <a:tab pos="8455025" algn="r"/>
              </a:tabLst>
            </a:pPr>
            <a:endParaRPr lang="en-US" sz="3600" b="1" i="1" dirty="0">
              <a:latin typeface="+mn-lt"/>
            </a:endParaRPr>
          </a:p>
          <a:p>
            <a:pPr marL="465138" indent="-465138">
              <a:tabLst>
                <a:tab pos="8455025" algn="r"/>
              </a:tabLst>
            </a:pPr>
            <a:r>
              <a:rPr lang="en-US" sz="3600" b="1" i="1" dirty="0">
                <a:latin typeface="+mn-lt"/>
              </a:rPr>
              <a:t>Queen Victoria published it for the first time in the 1800’s – popularity in the Anglican church</a:t>
            </a:r>
          </a:p>
          <a:p>
            <a:pPr marL="465138" indent="-465138">
              <a:tabLst>
                <a:tab pos="8455025" algn="r"/>
              </a:tabLst>
            </a:pPr>
            <a:endParaRPr lang="en-US" sz="3600" b="1" i="1" dirty="0">
              <a:latin typeface="+mn-lt"/>
            </a:endParaRPr>
          </a:p>
          <a:p>
            <a:pPr>
              <a:tabLst>
                <a:tab pos="8455025" algn="r"/>
              </a:tabLst>
            </a:pPr>
            <a:r>
              <a:rPr lang="en-US" sz="3600" dirty="0">
                <a:latin typeface="+mn-lt"/>
              </a:rPr>
              <a:t>O tidings of comfort and joy; Comfort and joy; O tidings of comfort and joy</a:t>
            </a:r>
          </a:p>
        </p:txBody>
      </p:sp>
      <p:sp>
        <p:nvSpPr>
          <p:cNvPr id="3" name="TextBox 9">
            <a:extLst>
              <a:ext uri="{FF2B5EF4-FFF2-40B4-BE49-F238E27FC236}">
                <a16:creationId xmlns:a16="http://schemas.microsoft.com/office/drawing/2014/main" id="{619468ED-C3E4-6C45-2B56-384EE309CEB4}"/>
              </a:ext>
            </a:extLst>
          </p:cNvPr>
          <p:cNvSpPr txBox="1">
            <a:spLocks noChangeArrowheads="1"/>
          </p:cNvSpPr>
          <p:nvPr/>
        </p:nvSpPr>
        <p:spPr bwMode="auto">
          <a:xfrm>
            <a:off x="1" y="219670"/>
            <a:ext cx="91439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000" b="1" i="1" dirty="0">
                <a:cs typeface="Arial" panose="020B0604020202020204" pitchFamily="34" charset="0"/>
              </a:rPr>
              <a:t>God Rest ye Merry Gentlemen</a:t>
            </a:r>
          </a:p>
        </p:txBody>
      </p:sp>
    </p:spTree>
    <p:extLst>
      <p:ext uri="{BB962C8B-B14F-4D97-AF65-F5344CB8AC3E}">
        <p14:creationId xmlns:p14="http://schemas.microsoft.com/office/powerpoint/2010/main" val="884571201"/>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1143000"/>
            <a:ext cx="89535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1597025" algn="l"/>
                <a:tab pos="8455025" algn="r"/>
              </a:tabLst>
            </a:pPr>
            <a:r>
              <a:rPr lang="en-US" sz="3600" b="1" dirty="0">
                <a:latin typeface="+mn-lt"/>
              </a:rPr>
              <a:t>Merry:</a:t>
            </a:r>
            <a:r>
              <a:rPr lang="en-US" sz="3600" dirty="0">
                <a:latin typeface="+mn-lt"/>
              </a:rPr>
              <a:t>	Not happy; Great &amp; Mighty (victory)</a:t>
            </a:r>
          </a:p>
          <a:p>
            <a:pPr>
              <a:tabLst>
                <a:tab pos="1597025" algn="l"/>
                <a:tab pos="8455025" algn="r"/>
              </a:tabLst>
            </a:pPr>
            <a:endParaRPr lang="en-US" sz="1000" dirty="0">
              <a:latin typeface="+mn-lt"/>
            </a:endParaRPr>
          </a:p>
          <a:p>
            <a:pPr>
              <a:tabLst>
                <a:tab pos="1379538" algn="l"/>
                <a:tab pos="1597025" algn="l"/>
                <a:tab pos="8455025" algn="r"/>
              </a:tabLst>
            </a:pPr>
            <a:r>
              <a:rPr lang="en-US" sz="3600" b="1" dirty="0">
                <a:latin typeface="+mn-lt"/>
              </a:rPr>
              <a:t>Rest:</a:t>
            </a:r>
            <a:r>
              <a:rPr lang="en-US" sz="3600" dirty="0">
                <a:latin typeface="+mn-lt"/>
              </a:rPr>
              <a:t>	Not sleep; keep or make (fortify)</a:t>
            </a:r>
          </a:p>
          <a:p>
            <a:pPr>
              <a:tabLst>
                <a:tab pos="1597025" algn="l"/>
                <a:tab pos="8455025" algn="r"/>
              </a:tabLst>
            </a:pPr>
            <a:endParaRPr lang="en-US" sz="1000" dirty="0">
              <a:latin typeface="+mn-lt"/>
            </a:endParaRPr>
          </a:p>
          <a:p>
            <a:pPr marL="465138" indent="-465138">
              <a:tabLst>
                <a:tab pos="8455025" algn="r"/>
              </a:tabLst>
            </a:pPr>
            <a:r>
              <a:rPr lang="en-US" sz="3600" b="1" i="1" dirty="0">
                <a:latin typeface="+mn-lt"/>
              </a:rPr>
              <a:t>God make you mighty Gentlemen</a:t>
            </a:r>
          </a:p>
          <a:p>
            <a:pPr marL="465138" indent="-465138">
              <a:tabLst>
                <a:tab pos="8455025" algn="r"/>
              </a:tabLst>
            </a:pPr>
            <a:r>
              <a:rPr lang="en-US" sz="3600" b="1" i="1" dirty="0">
                <a:latin typeface="+mn-lt"/>
              </a:rPr>
              <a:t>	</a:t>
            </a:r>
            <a:r>
              <a:rPr lang="en-US" sz="3200" i="1" dirty="0">
                <a:latin typeface="+mn-lt"/>
              </a:rPr>
              <a:t>God will fortify you as Overcomers you people of Christ our savior and freedom giver</a:t>
            </a:r>
            <a:endParaRPr lang="en-US" sz="3200" b="1" i="1" dirty="0">
              <a:latin typeface="+mn-lt"/>
            </a:endParaRPr>
          </a:p>
          <a:p>
            <a:pPr marL="465138" indent="-465138">
              <a:tabLst>
                <a:tab pos="8455025" algn="r"/>
              </a:tabLst>
            </a:pPr>
            <a:endParaRPr lang="en-US" sz="1000" b="1" i="1" dirty="0">
              <a:latin typeface="+mn-lt"/>
            </a:endParaRPr>
          </a:p>
          <a:p>
            <a:pPr>
              <a:tabLst>
                <a:tab pos="8455025" algn="r"/>
              </a:tabLst>
            </a:pPr>
            <a:r>
              <a:rPr lang="en-US" sz="3600" b="1" dirty="0">
                <a:latin typeface="+mn-lt"/>
              </a:rPr>
              <a:t>O tidings of comfort and joy; </a:t>
            </a:r>
          </a:p>
          <a:p>
            <a:pPr>
              <a:tabLst>
                <a:tab pos="8455025" algn="r"/>
              </a:tabLst>
            </a:pPr>
            <a:endParaRPr lang="en-US" sz="1000" b="1" dirty="0">
              <a:latin typeface="+mn-lt"/>
            </a:endParaRPr>
          </a:p>
          <a:p>
            <a:pPr marL="1597025" indent="-1597025">
              <a:tabLst>
                <a:tab pos="1597025" algn="l"/>
                <a:tab pos="8455025" algn="r"/>
              </a:tabLst>
            </a:pPr>
            <a:r>
              <a:rPr lang="en-US" sz="3600" b="1" dirty="0">
                <a:latin typeface="+mn-lt"/>
              </a:rPr>
              <a:t>Tidings:	</a:t>
            </a:r>
            <a:r>
              <a:rPr lang="en-US" sz="3600" dirty="0">
                <a:latin typeface="+mn-lt"/>
              </a:rPr>
              <a:t>Coming news with informative implications,</a:t>
            </a:r>
            <a:r>
              <a:rPr lang="en-US" sz="3200" dirty="0">
                <a:latin typeface="+mn-lt"/>
              </a:rPr>
              <a:t> </a:t>
            </a:r>
            <a:r>
              <a:rPr lang="en-US" sz="3200" b="1" dirty="0">
                <a:latin typeface="+mn-lt"/>
              </a:rPr>
              <a:t>THIS WILL BRING CHANGE!</a:t>
            </a:r>
          </a:p>
        </p:txBody>
      </p:sp>
      <p:sp>
        <p:nvSpPr>
          <p:cNvPr id="3" name="TextBox 9">
            <a:extLst>
              <a:ext uri="{FF2B5EF4-FFF2-40B4-BE49-F238E27FC236}">
                <a16:creationId xmlns:a16="http://schemas.microsoft.com/office/drawing/2014/main" id="{619468ED-C3E4-6C45-2B56-384EE309CEB4}"/>
              </a:ext>
            </a:extLst>
          </p:cNvPr>
          <p:cNvSpPr txBox="1">
            <a:spLocks noChangeArrowheads="1"/>
          </p:cNvSpPr>
          <p:nvPr/>
        </p:nvSpPr>
        <p:spPr bwMode="auto">
          <a:xfrm>
            <a:off x="1" y="219670"/>
            <a:ext cx="91439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000" b="1" i="1" dirty="0">
                <a:cs typeface="Arial" panose="020B0604020202020204" pitchFamily="34" charset="0"/>
              </a:rPr>
              <a:t>God Rest ye Merry Gentlemen</a:t>
            </a:r>
          </a:p>
        </p:txBody>
      </p:sp>
    </p:spTree>
    <p:extLst>
      <p:ext uri="{BB962C8B-B14F-4D97-AF65-F5344CB8AC3E}">
        <p14:creationId xmlns:p14="http://schemas.microsoft.com/office/powerpoint/2010/main" val="1163138147"/>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219529" y="938442"/>
            <a:ext cx="89535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rtl="0">
              <a:tabLst>
                <a:tab pos="8520113" algn="r"/>
              </a:tabLst>
            </a:pPr>
            <a:r>
              <a:rPr lang="en-US" sz="3600" dirty="0">
                <a:solidFill>
                  <a:srgbClr val="000000"/>
                </a:solidFill>
              </a:rPr>
              <a:t>Blessed be the God and Father of our Lord Jesus Christ, the Father of mercies and God of all comfort, </a:t>
            </a:r>
            <a:r>
              <a:rPr lang="en-US" sz="3600" baseline="30000" dirty="0">
                <a:solidFill>
                  <a:srgbClr val="000000"/>
                </a:solidFill>
              </a:rPr>
              <a:t>4 </a:t>
            </a:r>
            <a:r>
              <a:rPr lang="en-US" sz="3600" dirty="0">
                <a:solidFill>
                  <a:srgbClr val="000000"/>
                </a:solidFill>
              </a:rPr>
              <a:t>who comforts us in all our affliction, so that we may be able to comfort those who are in any affliction, with the comfort with which we ourselves are comforted by God. </a:t>
            </a:r>
            <a:r>
              <a:rPr lang="en-US" sz="3600" baseline="30000" dirty="0">
                <a:solidFill>
                  <a:srgbClr val="000000"/>
                </a:solidFill>
              </a:rPr>
              <a:t>5 </a:t>
            </a:r>
            <a:r>
              <a:rPr lang="en-US" sz="3600" dirty="0">
                <a:solidFill>
                  <a:srgbClr val="000000"/>
                </a:solidFill>
              </a:rPr>
              <a:t>For as we share abundantly in Christ’s sufferings, so through Christ we share abundantly in comfort too.	</a:t>
            </a:r>
            <a:r>
              <a:rPr lang="en-US" sz="2800" b="1" dirty="0">
                <a:solidFill>
                  <a:srgbClr val="000000"/>
                </a:solidFill>
              </a:rPr>
              <a:t>2 Cor 1:3-5</a:t>
            </a:r>
            <a:endParaRPr lang="en-US" sz="3200" b="1" dirty="0">
              <a:latin typeface="+mn-lt"/>
            </a:endParaRPr>
          </a:p>
        </p:txBody>
      </p:sp>
      <p:sp>
        <p:nvSpPr>
          <p:cNvPr id="3" name="TextBox 9">
            <a:extLst>
              <a:ext uri="{FF2B5EF4-FFF2-40B4-BE49-F238E27FC236}">
                <a16:creationId xmlns:a16="http://schemas.microsoft.com/office/drawing/2014/main" id="{619468ED-C3E4-6C45-2B56-384EE309CEB4}"/>
              </a:ext>
            </a:extLst>
          </p:cNvPr>
          <p:cNvSpPr txBox="1">
            <a:spLocks noChangeArrowheads="1"/>
          </p:cNvSpPr>
          <p:nvPr/>
        </p:nvSpPr>
        <p:spPr bwMode="auto">
          <a:xfrm>
            <a:off x="-7257" y="152400"/>
            <a:ext cx="91439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000" b="1" i="1" dirty="0">
                <a:cs typeface="Arial" panose="020B0604020202020204" pitchFamily="34" charset="0"/>
              </a:rPr>
              <a:t>Scripture Connections </a:t>
            </a:r>
          </a:p>
        </p:txBody>
      </p:sp>
    </p:spTree>
    <p:extLst>
      <p:ext uri="{BB962C8B-B14F-4D97-AF65-F5344CB8AC3E}">
        <p14:creationId xmlns:p14="http://schemas.microsoft.com/office/powerpoint/2010/main" val="2023829144"/>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0"/>
            <a:ext cx="8953500" cy="689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rtl="0">
              <a:tabLst>
                <a:tab pos="8520113" algn="r"/>
              </a:tabLst>
            </a:pPr>
            <a:r>
              <a:rPr lang="en-US" sz="3400" dirty="0">
                <a:solidFill>
                  <a:srgbClr val="000000"/>
                </a:solidFill>
              </a:rPr>
              <a:t>Therefore, since we have been justified by faith, we have peace with God through our Lord Jesus Christ. </a:t>
            </a:r>
            <a:r>
              <a:rPr lang="en-US" sz="3400" baseline="30000" dirty="0">
                <a:solidFill>
                  <a:srgbClr val="000000"/>
                </a:solidFill>
              </a:rPr>
              <a:t>2 </a:t>
            </a:r>
            <a:r>
              <a:rPr lang="en-US" sz="3400" dirty="0">
                <a:solidFill>
                  <a:srgbClr val="000000"/>
                </a:solidFill>
              </a:rPr>
              <a:t>Through him we have also obtained access by faith into this grace in which we stand, and we rejoice in hope of the glory of God. </a:t>
            </a:r>
            <a:r>
              <a:rPr lang="en-US" sz="3400" baseline="30000" dirty="0">
                <a:solidFill>
                  <a:srgbClr val="000000"/>
                </a:solidFill>
              </a:rPr>
              <a:t>3 </a:t>
            </a:r>
            <a:r>
              <a:rPr lang="en-US" sz="3400" dirty="0">
                <a:solidFill>
                  <a:srgbClr val="000000"/>
                </a:solidFill>
              </a:rPr>
              <a:t>Not only that, but we rejoice in our sufferings, knowing that suffering produces endurance, </a:t>
            </a:r>
            <a:r>
              <a:rPr lang="en-US" sz="3400" baseline="30000" dirty="0">
                <a:solidFill>
                  <a:srgbClr val="000000"/>
                </a:solidFill>
              </a:rPr>
              <a:t>4 </a:t>
            </a:r>
            <a:r>
              <a:rPr lang="en-US" sz="3400" dirty="0">
                <a:solidFill>
                  <a:srgbClr val="000000"/>
                </a:solidFill>
              </a:rPr>
              <a:t>and endurance produces character, and character produces hope, </a:t>
            </a:r>
            <a:r>
              <a:rPr lang="en-US" sz="3400" baseline="30000" dirty="0">
                <a:solidFill>
                  <a:srgbClr val="000000"/>
                </a:solidFill>
              </a:rPr>
              <a:t>5 </a:t>
            </a:r>
            <a:r>
              <a:rPr lang="en-US" sz="3400" dirty="0">
                <a:solidFill>
                  <a:srgbClr val="000000"/>
                </a:solidFill>
              </a:rPr>
              <a:t>and hope does not put us to shame, because God’s love has been poured into our hearts through the Holy Spirit who has been given to us.	</a:t>
            </a:r>
            <a:r>
              <a:rPr lang="en-US" sz="2800" b="1" dirty="0">
                <a:solidFill>
                  <a:srgbClr val="000000"/>
                </a:solidFill>
              </a:rPr>
              <a:t>Rom 5:1-5</a:t>
            </a:r>
            <a:endParaRPr lang="en-US" sz="3200" b="1" dirty="0">
              <a:latin typeface="+mn-lt"/>
            </a:endParaRPr>
          </a:p>
        </p:txBody>
      </p:sp>
    </p:spTree>
    <p:extLst>
      <p:ext uri="{BB962C8B-B14F-4D97-AF65-F5344CB8AC3E}">
        <p14:creationId xmlns:p14="http://schemas.microsoft.com/office/powerpoint/2010/main" val="589286183"/>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190500" y="0"/>
            <a:ext cx="8724900" cy="68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rtl="0">
              <a:tabLst>
                <a:tab pos="8520113" algn="r"/>
              </a:tabLst>
            </a:pPr>
            <a:r>
              <a:rPr lang="en-US" sz="3400" dirty="0">
                <a:solidFill>
                  <a:srgbClr val="000000"/>
                </a:solidFill>
              </a:rPr>
              <a:t>Therefore, since we are surrounded by so great a cloud of witnesses, let us also lay aside every weight, and sin which clings so closely, and let us run with endurance the race that is set before us, looking to Jesus, the founder and perfecter of our faith, who for the joy that was set before him endured the cross, despising the shame, and is seated at the right hand of the throne of God. Consider him who endured from sinners such hostility against himself, so that you may not grow weary or fainthearted.</a:t>
            </a:r>
            <a:endParaRPr lang="en-US" sz="2800" b="1" dirty="0">
              <a:solidFill>
                <a:srgbClr val="000000"/>
              </a:solidFill>
            </a:endParaRPr>
          </a:p>
          <a:p>
            <a:pPr algn="l" rtl="0">
              <a:tabLst>
                <a:tab pos="8520113" algn="r"/>
              </a:tabLst>
            </a:pPr>
            <a:r>
              <a:rPr lang="en-US" sz="2800" b="1" dirty="0">
                <a:solidFill>
                  <a:srgbClr val="000000"/>
                </a:solidFill>
              </a:rPr>
              <a:t>	Heb 12:1-3</a:t>
            </a:r>
            <a:endParaRPr lang="en-US" sz="3200" b="1" dirty="0">
              <a:latin typeface="+mn-lt"/>
            </a:endParaRPr>
          </a:p>
        </p:txBody>
      </p:sp>
    </p:spTree>
    <p:extLst>
      <p:ext uri="{BB962C8B-B14F-4D97-AF65-F5344CB8AC3E}">
        <p14:creationId xmlns:p14="http://schemas.microsoft.com/office/powerpoint/2010/main" val="1022270435"/>
      </p:ext>
    </p:extLst>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2D4CC-C702-094D-CA97-3123D3EAA55E}"/>
              </a:ext>
            </a:extLst>
          </p:cNvPr>
          <p:cNvSpPr txBox="1">
            <a:spLocks noChangeArrowheads="1"/>
          </p:cNvSpPr>
          <p:nvPr/>
        </p:nvSpPr>
        <p:spPr bwMode="auto">
          <a:xfrm>
            <a:off x="209550" y="1617777"/>
            <a:ext cx="8724900"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rtl="0">
              <a:tabLst>
                <a:tab pos="8520113" algn="r"/>
              </a:tabLst>
            </a:pPr>
            <a:r>
              <a:rPr lang="en-US" sz="3400" dirty="0">
                <a:solidFill>
                  <a:srgbClr val="000000"/>
                </a:solidFill>
              </a:rPr>
              <a:t>Jesus answered them, “Do you now believe? </a:t>
            </a:r>
            <a:r>
              <a:rPr lang="en-US" sz="3400" baseline="30000" dirty="0">
                <a:solidFill>
                  <a:srgbClr val="000000"/>
                </a:solidFill>
              </a:rPr>
              <a:t>32 </a:t>
            </a:r>
            <a:r>
              <a:rPr lang="en-US" sz="3400" dirty="0">
                <a:solidFill>
                  <a:srgbClr val="000000"/>
                </a:solidFill>
              </a:rPr>
              <a:t>Behold, the hour is coming, indeed it has come, when you will be scattered, each to his own home, and will leave me alone. Yet I am not alone, for the Father is with me. </a:t>
            </a:r>
            <a:r>
              <a:rPr lang="en-US" sz="3400" baseline="30000" dirty="0">
                <a:solidFill>
                  <a:srgbClr val="000000"/>
                </a:solidFill>
              </a:rPr>
              <a:t>33 </a:t>
            </a:r>
            <a:r>
              <a:rPr lang="en-US" sz="3400" dirty="0">
                <a:solidFill>
                  <a:srgbClr val="000000"/>
                </a:solidFill>
              </a:rPr>
              <a:t>I have said these things to you, that in me you may have peace. In the world you will have tribulation. But take heart; I have overcome the world.”</a:t>
            </a:r>
          </a:p>
          <a:p>
            <a:pPr algn="l" rtl="0">
              <a:tabLst>
                <a:tab pos="8520113" algn="r"/>
              </a:tabLst>
            </a:pPr>
            <a:r>
              <a:rPr lang="en-US" sz="2800" b="1" dirty="0">
                <a:solidFill>
                  <a:srgbClr val="000000"/>
                </a:solidFill>
              </a:rPr>
              <a:t>	Jn 16:31-33</a:t>
            </a:r>
            <a:endParaRPr lang="en-US" sz="3200" b="1" dirty="0">
              <a:latin typeface="+mn-lt"/>
            </a:endParaRPr>
          </a:p>
        </p:txBody>
      </p:sp>
      <p:sp>
        <p:nvSpPr>
          <p:cNvPr id="3" name="TextBox 2">
            <a:extLst>
              <a:ext uri="{FF2B5EF4-FFF2-40B4-BE49-F238E27FC236}">
                <a16:creationId xmlns:a16="http://schemas.microsoft.com/office/drawing/2014/main" id="{83DD2FDC-D343-3DC4-6F35-19E46A852CAA}"/>
              </a:ext>
            </a:extLst>
          </p:cNvPr>
          <p:cNvSpPr txBox="1">
            <a:spLocks noChangeArrowheads="1"/>
          </p:cNvSpPr>
          <p:nvPr/>
        </p:nvSpPr>
        <p:spPr bwMode="auto">
          <a:xfrm>
            <a:off x="209550" y="228600"/>
            <a:ext cx="87249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rtl="0">
              <a:tabLst>
                <a:tab pos="8520113" algn="r"/>
              </a:tabLst>
            </a:pPr>
            <a:r>
              <a:rPr lang="en-US" sz="4000" b="1" dirty="0">
                <a:solidFill>
                  <a:srgbClr val="000000"/>
                </a:solidFill>
              </a:rPr>
              <a:t>God make you overcomers, you people of faith in Jesus Christ! </a:t>
            </a:r>
            <a:endParaRPr lang="en-US" sz="4000" b="1" dirty="0">
              <a:latin typeface="+mn-lt"/>
            </a:endParaRPr>
          </a:p>
        </p:txBody>
      </p:sp>
    </p:spTree>
    <p:extLst>
      <p:ext uri="{BB962C8B-B14F-4D97-AF65-F5344CB8AC3E}">
        <p14:creationId xmlns:p14="http://schemas.microsoft.com/office/powerpoint/2010/main" val="1245676841"/>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7" ma:contentTypeDescription="Create a new document." ma:contentTypeScope="" ma:versionID="aa380dad6a07f38cf70c2b4e8e344954">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d2bc0ae7baee666e09528583ecafaca7"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DB3BB5EA-E7D6-4327-AB5E-28CFD66774E7}">
  <ds:schemaRefs>
    <ds:schemaRef ds:uri="http://schemas.microsoft.com/office/2006/metadata/properties"/>
    <ds:schemaRef ds:uri="48df96e8-5bed-42fe-b42e-398ed42751d8"/>
    <ds:schemaRef ds:uri="http://purl.org/dc/elements/1.1/"/>
    <ds:schemaRef ds:uri="f5771b9e-bb9d-4790-b6f2-5cbeb0979a9c"/>
    <ds:schemaRef ds:uri="http://www.w3.org/XML/1998/namespac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F47C4BDD-37D6-4276-A5C1-48CC92DFEB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12824</TotalTime>
  <Words>1048</Words>
  <Application>Microsoft Office PowerPoint</Application>
  <PresentationFormat>On-screen Show (4:3)</PresentationFormat>
  <Paragraphs>116</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725</cp:revision>
  <cp:lastPrinted>2022-10-02T13:03:38Z</cp:lastPrinted>
  <dcterms:created xsi:type="dcterms:W3CDTF">2020-07-19T11:17:55Z</dcterms:created>
  <dcterms:modified xsi:type="dcterms:W3CDTF">2023-11-26T13:25:22Z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