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4"/>
  </p:notesMasterIdLst>
  <p:handoutMasterIdLst>
    <p:handoutMasterId r:id="rId15"/>
  </p:handoutMasterIdLst>
  <p:sldIdLst>
    <p:sldId id="7104" r:id="rId5"/>
    <p:sldId id="7602" r:id="rId6"/>
    <p:sldId id="7557" r:id="rId7"/>
    <p:sldId id="7603" r:id="rId8"/>
    <p:sldId id="7624" r:id="rId9"/>
    <p:sldId id="7621" r:id="rId10"/>
    <p:sldId id="7631" r:id="rId11"/>
    <p:sldId id="7627" r:id="rId12"/>
    <p:sldId id="7606" r:id="rId1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236"/>
    <a:srgbClr val="3E0000"/>
    <a:srgbClr val="003300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00" autoAdjust="0"/>
    <p:restoredTop sz="93969" autoAdjust="0"/>
  </p:normalViewPr>
  <p:slideViewPr>
    <p:cSldViewPr showGuides="1">
      <p:cViewPr>
        <p:scale>
          <a:sx n="50" d="100"/>
          <a:sy n="50" d="100"/>
        </p:scale>
        <p:origin x="1590" y="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10/1/2023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10/1/2023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10/1/2023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10/1/2023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10/1/2023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10/1/2023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10/1/2023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10/1/2023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319" y="2514600"/>
            <a:ext cx="2618282" cy="32093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Jn 14:1-6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Jn 14:7-15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Rom 8:28-30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dirty="0">
              <a:cs typeface="Arial" panose="020B0604020202020204" pitchFamily="34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dirty="0">
              <a:cs typeface="Arial" panose="020B0604020202020204" pitchFamily="34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dirty="0">
              <a:cs typeface="Arial" panose="020B0604020202020204" pitchFamily="34" charset="0"/>
            </a:endParaRPr>
          </a:p>
          <a:p>
            <a:pPr marL="0" marR="38100" indent="-2286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1" dirty="0">
              <a:uFill>
                <a:solidFill>
                  <a:srgbClr val="3E0000"/>
                </a:solidFill>
              </a:uFill>
              <a:cs typeface="Arial" panose="020B0604020202020204" pitchFamily="34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4588"/>
            <a:ext cx="2362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10/1/23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9634F8D-3225-2DAA-C2B5-99E932A9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319" y="202438"/>
            <a:ext cx="85618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800" b="1" i="1" dirty="0">
                <a:cs typeface="Arial" panose="020B0604020202020204" pitchFamily="34" charset="0"/>
              </a:rPr>
              <a:t>Jesus’ Spirit of Oneness</a:t>
            </a:r>
            <a:endParaRPr lang="en-US" sz="3600" i="1" dirty="0">
              <a:cs typeface="Arial" panose="020B0604020202020204" pitchFamily="34" charset="0"/>
            </a:endParaRPr>
          </a:p>
        </p:txBody>
      </p:sp>
      <p:pic>
        <p:nvPicPr>
          <p:cNvPr id="4" name="Picture 3" descr="A black and white sign on a shelf&#10;&#10;Description automatically generated">
            <a:extLst>
              <a:ext uri="{FF2B5EF4-FFF2-40B4-BE49-F238E27FC236}">
                <a16:creationId xmlns:a16="http://schemas.microsoft.com/office/drawing/2014/main" id="{11095AE5-B8DB-C849-8E73-B32432D8B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629" y="1168454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56494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248167D2-CB0E-B460-5E57-B4432AC58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7" y="727264"/>
            <a:ext cx="9144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31775" marR="38100" indent="-231775" algn="ctr">
              <a:spcBef>
                <a:spcPts val="0"/>
              </a:spcBef>
              <a:spcAft>
                <a:spcPts val="600"/>
              </a:spcAft>
            </a:pPr>
            <a:r>
              <a:rPr lang="en-US" sz="6000" b="1" i="1" dirty="0">
                <a:cs typeface="Arial" panose="020B0604020202020204" pitchFamily="34" charset="0"/>
              </a:rPr>
              <a:t>How much are you</a:t>
            </a:r>
          </a:p>
          <a:p>
            <a:pPr marL="231775" marR="38100" indent="-231775" algn="ctr">
              <a:spcBef>
                <a:spcPts val="0"/>
              </a:spcBef>
              <a:spcAft>
                <a:spcPts val="600"/>
              </a:spcAft>
            </a:pPr>
            <a:r>
              <a:rPr lang="en-US" sz="6000" b="1" i="1" dirty="0">
                <a:cs typeface="Arial" panose="020B0604020202020204" pitchFamily="34" charset="0"/>
              </a:rPr>
              <a:t>like your father?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2F2CB716-6A87-1E5A-65DF-3ED1D7B21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114800"/>
            <a:ext cx="9144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31775" marR="38100" indent="-231775" algn="ctr">
              <a:spcBef>
                <a:spcPts val="0"/>
              </a:spcBef>
              <a:spcAft>
                <a:spcPts val="600"/>
              </a:spcAft>
            </a:pPr>
            <a:r>
              <a:rPr lang="en-US" sz="6000" b="1" i="1" dirty="0">
                <a:cs typeface="Arial" panose="020B0604020202020204" pitchFamily="34" charset="0"/>
              </a:rPr>
              <a:t>How well do you</a:t>
            </a:r>
          </a:p>
          <a:p>
            <a:pPr marL="231775" marR="38100" indent="-231775" algn="ctr">
              <a:spcBef>
                <a:spcPts val="0"/>
              </a:spcBef>
              <a:spcAft>
                <a:spcPts val="600"/>
              </a:spcAft>
            </a:pPr>
            <a:r>
              <a:rPr lang="en-US" sz="6000" b="1" i="1" dirty="0">
                <a:cs typeface="Arial" panose="020B0604020202020204" pitchFamily="34" charset="0"/>
              </a:rPr>
              <a:t>know your father? </a:t>
            </a:r>
          </a:p>
        </p:txBody>
      </p:sp>
    </p:spTree>
    <p:extLst>
      <p:ext uri="{BB962C8B-B14F-4D97-AF65-F5344CB8AC3E}">
        <p14:creationId xmlns:p14="http://schemas.microsoft.com/office/powerpoint/2010/main" val="749291862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60EDAF-9B3A-B790-B429-04C654AD9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43512"/>
            <a:ext cx="87630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“Let not your hearts be troubled. Believe in God; believe also in me. </a:t>
            </a:r>
            <a:r>
              <a:rPr lang="en-US" sz="3600" baseline="30000" dirty="0">
                <a:latin typeface="+mn-lt"/>
              </a:rPr>
              <a:t>2 </a:t>
            </a:r>
            <a:r>
              <a:rPr lang="en-US" sz="3600" dirty="0">
                <a:latin typeface="+mn-lt"/>
              </a:rPr>
              <a:t>In my Father’s house are many rooms. If it were not so, would I have told you that I go to prepare a place for you?” … </a:t>
            </a:r>
          </a:p>
          <a:p>
            <a:pPr>
              <a:tabLst>
                <a:tab pos="8455025" algn="r"/>
              </a:tabLst>
            </a:pPr>
            <a:r>
              <a:rPr lang="en-US" sz="3600" baseline="30000" dirty="0">
                <a:latin typeface="+mn-lt"/>
              </a:rPr>
              <a:t>6 </a:t>
            </a:r>
            <a:r>
              <a:rPr lang="en-US" sz="3600" dirty="0">
                <a:latin typeface="+mn-lt"/>
              </a:rPr>
              <a:t>Jesus said to him, “I am the way, and the truth, and the life. No one comes to the Father except through me.  </a:t>
            </a:r>
            <a:r>
              <a:rPr lang="en-US" sz="3600" baseline="30000" dirty="0">
                <a:latin typeface="+mn-lt"/>
              </a:rPr>
              <a:t>7 </a:t>
            </a:r>
            <a:r>
              <a:rPr lang="en-US" sz="3600" u="sng" dirty="0">
                <a:latin typeface="+mn-lt"/>
              </a:rPr>
              <a:t>If you had known me, you would have known my Father also. From now on you do know him and have seen him</a:t>
            </a:r>
            <a:r>
              <a:rPr lang="en-US" sz="3600" dirty="0">
                <a:latin typeface="+mn-lt"/>
              </a:rPr>
              <a:t>.”	</a:t>
            </a:r>
            <a:r>
              <a:rPr lang="en-US" sz="2800" b="1" dirty="0">
                <a:latin typeface="+mn-lt"/>
              </a:rPr>
              <a:t>Jn 14:1-2, 6-7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5FEB38E-14ED-8FC7-4231-BB6BD20D966D}"/>
              </a:ext>
            </a:extLst>
          </p:cNvPr>
          <p:cNvSpPr/>
          <p:nvPr/>
        </p:nvSpPr>
        <p:spPr>
          <a:xfrm>
            <a:off x="5562600" y="4191000"/>
            <a:ext cx="3352800" cy="5334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296F044-C9D0-9219-D633-95B4856E16E1}"/>
              </a:ext>
            </a:extLst>
          </p:cNvPr>
          <p:cNvSpPr/>
          <p:nvPr/>
        </p:nvSpPr>
        <p:spPr>
          <a:xfrm>
            <a:off x="990600" y="4724400"/>
            <a:ext cx="4419600" cy="5334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807511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248167D2-CB0E-B460-5E57-B4432AC58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514" y="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31775" marR="38100" indent="-231775" algn="ctr">
              <a:spcBef>
                <a:spcPts val="0"/>
              </a:spcBef>
              <a:spcAft>
                <a:spcPts val="600"/>
              </a:spcAft>
            </a:pPr>
            <a:r>
              <a:rPr lang="en-US" sz="4800" b="1" dirty="0">
                <a:cs typeface="Arial" panose="020B0604020202020204" pitchFamily="34" charset="0"/>
              </a:rPr>
              <a:t>Jesus, The Placeholder: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2F2CB716-6A87-1E5A-65DF-3ED1D7B21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545" y="830997"/>
            <a:ext cx="8561882" cy="607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8229600" algn="r"/>
              </a:tabLst>
            </a:pPr>
            <a:r>
              <a:rPr lang="en-US" sz="3400" dirty="0">
                <a:effectLst/>
                <a:latin typeface="Calibri" panose="020F0502020204030204" pitchFamily="34" charset="0"/>
              </a:rPr>
              <a:t>And we know that for those who love God all things work together for good, for those who are called according to his purpose. </a:t>
            </a:r>
            <a:r>
              <a:rPr lang="en-US" sz="3400" b="1" baseline="30000" dirty="0">
                <a:effectLst/>
                <a:latin typeface="Calibri" panose="020F0502020204030204" pitchFamily="34" charset="0"/>
              </a:rPr>
              <a:t>29 </a:t>
            </a:r>
            <a:r>
              <a:rPr lang="en-US" sz="3400" dirty="0">
                <a:effectLst/>
                <a:latin typeface="Calibri" panose="020F0502020204030204" pitchFamily="34" charset="0"/>
              </a:rPr>
              <a:t>For those whom he foreknew he also predestined to be conformed to the image of his Son, </a:t>
            </a:r>
            <a:r>
              <a:rPr lang="en-US" sz="3400" i="1" dirty="0">
                <a:effectLst/>
                <a:latin typeface="Calibri" panose="020F0502020204030204" pitchFamily="34" charset="0"/>
              </a:rPr>
              <a:t>so</a:t>
            </a:r>
            <a:r>
              <a:rPr lang="en-US" sz="3400" dirty="0">
                <a:effectLst/>
                <a:latin typeface="Calibri" panose="020F0502020204030204" pitchFamily="34" charset="0"/>
              </a:rPr>
              <a:t> that he might be the firstborn among many brothers. </a:t>
            </a:r>
            <a:r>
              <a:rPr lang="en-US" sz="3400" b="1" baseline="30000" dirty="0">
                <a:effectLst/>
                <a:latin typeface="Calibri" panose="020F0502020204030204" pitchFamily="34" charset="0"/>
              </a:rPr>
              <a:t>30 </a:t>
            </a:r>
            <a:r>
              <a:rPr lang="en-US" sz="3400" dirty="0">
                <a:effectLst/>
                <a:latin typeface="Calibri" panose="020F0502020204030204" pitchFamily="34" charset="0"/>
              </a:rPr>
              <a:t>And those whom he predestined he also called, and those whom he called he also justified, and those whom he justified he also glorified.	</a:t>
            </a:r>
            <a:r>
              <a:rPr lang="en-US" sz="2800" b="1" dirty="0">
                <a:effectLst/>
                <a:latin typeface="Calibri" panose="020F0502020204030204" pitchFamily="34" charset="0"/>
              </a:rPr>
              <a:t>Rom 8:28-30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F6EF576-4174-15C9-B535-FCD8E0B5246D}"/>
              </a:ext>
            </a:extLst>
          </p:cNvPr>
          <p:cNvSpPr/>
          <p:nvPr/>
        </p:nvSpPr>
        <p:spPr>
          <a:xfrm>
            <a:off x="1981200" y="3962400"/>
            <a:ext cx="6324600" cy="426719"/>
          </a:xfrm>
          <a:prstGeom prst="roundRect">
            <a:avLst/>
          </a:prstGeom>
          <a:noFill/>
          <a:ln w="50800">
            <a:solidFill>
              <a:srgbClr val="3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288581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248167D2-CB0E-B460-5E57-B4432AC58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514" y="121503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31775" marR="38100" indent="-231775" algn="ctr">
              <a:spcBef>
                <a:spcPts val="0"/>
              </a:spcBef>
              <a:spcAft>
                <a:spcPts val="600"/>
              </a:spcAft>
            </a:pPr>
            <a:r>
              <a:rPr lang="en-US" sz="4800" b="1" dirty="0">
                <a:cs typeface="Arial" panose="020B0604020202020204" pitchFamily="34" charset="0"/>
              </a:rPr>
              <a:t>Jesus, The Revealer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2F2CB716-6A87-1E5A-65DF-3ED1D7B21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059" y="1066800"/>
            <a:ext cx="8561882" cy="388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229600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Philip said to him, “Lord, show us the Father, and it is enough for us.”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229600" algn="r"/>
              </a:tabLst>
            </a:pPr>
            <a:r>
              <a:rPr lang="en-US" sz="3600" baseline="30000" dirty="0">
                <a:effectLst/>
                <a:latin typeface="Calibri" panose="020F0502020204030204" pitchFamily="34" charset="0"/>
              </a:rPr>
              <a:t>9 </a:t>
            </a:r>
            <a:r>
              <a:rPr lang="en-US" sz="3600" dirty="0">
                <a:effectLst/>
                <a:latin typeface="Calibri" panose="020F0502020204030204" pitchFamily="34" charset="0"/>
              </a:rPr>
              <a:t>Jesus said to him, “Have I been with you so long, and you still do not know me, Philip? Whoever has seen me has seen the Father. How can you say, ‘Show us the Father’?	</a:t>
            </a:r>
            <a:endParaRPr lang="en-US" sz="2800" b="1" dirty="0">
              <a:effectLst/>
              <a:latin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8229600" algn="r"/>
              </a:tabLst>
            </a:pPr>
            <a:r>
              <a:rPr lang="en-US" sz="2800" b="1" dirty="0">
                <a:latin typeface="Calibri" panose="020F0502020204030204" pitchFamily="34" charset="0"/>
              </a:rPr>
              <a:t>	J</a:t>
            </a:r>
            <a:r>
              <a:rPr lang="en-US" sz="2800" b="1" dirty="0">
                <a:effectLst/>
                <a:latin typeface="Calibri" panose="020F0502020204030204" pitchFamily="34" charset="0"/>
              </a:rPr>
              <a:t>n 14:8-9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F6EF576-4174-15C9-B535-FCD8E0B5246D}"/>
              </a:ext>
            </a:extLst>
          </p:cNvPr>
          <p:cNvSpPr/>
          <p:nvPr/>
        </p:nvSpPr>
        <p:spPr>
          <a:xfrm>
            <a:off x="2148114" y="2819400"/>
            <a:ext cx="6172200" cy="533400"/>
          </a:xfrm>
          <a:prstGeom prst="roundRect">
            <a:avLst/>
          </a:prstGeom>
          <a:noFill/>
          <a:ln w="50800">
            <a:solidFill>
              <a:srgbClr val="3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5824324-77AA-43F0-9179-7F55B012E48C}"/>
              </a:ext>
            </a:extLst>
          </p:cNvPr>
          <p:cNvSpPr/>
          <p:nvPr/>
        </p:nvSpPr>
        <p:spPr>
          <a:xfrm>
            <a:off x="291059" y="3873863"/>
            <a:ext cx="7515189" cy="609600"/>
          </a:xfrm>
          <a:prstGeom prst="roundRect">
            <a:avLst/>
          </a:prstGeom>
          <a:noFill/>
          <a:ln w="50800">
            <a:solidFill>
              <a:srgbClr val="3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80A38E8B-A8D5-3148-7056-F25BB52A6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514" y="5132470"/>
            <a:ext cx="9144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31775" marR="38100" indent="-231775" algn="ctr">
              <a:spcBef>
                <a:spcPts val="0"/>
              </a:spcBef>
              <a:spcAft>
                <a:spcPts val="600"/>
              </a:spcAft>
            </a:pPr>
            <a:r>
              <a:rPr lang="en-US" sz="4800" b="1" kern="1400" dirty="0">
                <a:ln>
                  <a:noFill/>
                </a:ln>
                <a:solidFill>
                  <a:srgbClr val="001236"/>
                </a:solidFill>
                <a:effectLst/>
                <a:latin typeface="Calibri" panose="020F0502020204030204" pitchFamily="34" charset="0"/>
              </a:rPr>
              <a:t>Philip should have known that Jesus and His Father were ONE!</a:t>
            </a:r>
            <a:endParaRPr lang="en-US" sz="4800" b="1" dirty="0">
              <a:solidFill>
                <a:srgbClr val="00123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701006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2FCEE201-3DB0-BC23-83A5-9CA922183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" y="0"/>
            <a:ext cx="9144000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31775" marR="38100" indent="-231775" algn="ctr">
              <a:spcBef>
                <a:spcPts val="0"/>
              </a:spcBef>
              <a:spcAft>
                <a:spcPts val="600"/>
              </a:spcAft>
            </a:pPr>
            <a:r>
              <a:rPr lang="en-US" sz="6000" b="1" kern="1400" dirty="0">
                <a:ln>
                  <a:noFill/>
                </a:ln>
                <a:solidFill>
                  <a:srgbClr val="001236"/>
                </a:solidFill>
                <a:effectLst/>
                <a:latin typeface="Calibri" panose="020F0502020204030204" pitchFamily="34" charset="0"/>
              </a:rPr>
              <a:t>When Jesus said that He was in the Father and the Father was in Him He was saying that there are absolutely NO difference between them. </a:t>
            </a:r>
            <a:r>
              <a:rPr lang="en-US" sz="4000" kern="1400" dirty="0">
                <a:ln>
                  <a:noFill/>
                </a:ln>
                <a:solidFill>
                  <a:srgbClr val="001236"/>
                </a:solidFill>
                <a:effectLst/>
                <a:latin typeface="Calibri" panose="020F0502020204030204" pitchFamily="34" charset="0"/>
              </a:rPr>
              <a:t>(All of their words, actions, thoughts, and purposes were absolutely unified)</a:t>
            </a:r>
            <a:endParaRPr lang="en-US" sz="4000" dirty="0">
              <a:solidFill>
                <a:srgbClr val="00123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019403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>
            <a:extLst>
              <a:ext uri="{FF2B5EF4-FFF2-40B4-BE49-F238E27FC236}">
                <a16:creationId xmlns:a16="http://schemas.microsoft.com/office/drawing/2014/main" id="{2F2CB716-6A87-1E5A-65DF-3ED1D7B21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059" y="152400"/>
            <a:ext cx="8561882" cy="776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229600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Do you not believe that I am in the Father and the Father is in me? The words that I say to you I do not speak on my own authority, but the Father who dwells in me does his works.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229600" algn="r"/>
              </a:tabLst>
            </a:pPr>
            <a:r>
              <a:rPr lang="en-US" sz="3600" baseline="30000" dirty="0">
                <a:effectLst/>
                <a:latin typeface="Calibri" panose="020F0502020204030204" pitchFamily="34" charset="0"/>
              </a:rPr>
              <a:t>11 </a:t>
            </a:r>
            <a:r>
              <a:rPr lang="en-US" sz="3600" dirty="0">
                <a:effectLst/>
                <a:latin typeface="Calibri" panose="020F0502020204030204" pitchFamily="34" charset="0"/>
              </a:rPr>
              <a:t>Believe me that I am in the Father and the Father is in me, or else believe on account of the works themselves.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229600" algn="r"/>
              </a:tabLst>
            </a:pPr>
            <a:r>
              <a:rPr lang="en-US" sz="3600" baseline="30000" dirty="0">
                <a:effectLst/>
                <a:latin typeface="Calibri" panose="020F0502020204030204" pitchFamily="34" charset="0"/>
              </a:rPr>
              <a:t>12 </a:t>
            </a:r>
            <a:r>
              <a:rPr lang="en-US" sz="3600" dirty="0">
                <a:effectLst/>
                <a:latin typeface="Calibri" panose="020F0502020204030204" pitchFamily="34" charset="0"/>
              </a:rPr>
              <a:t>“Truly, truly, I say to you, whoever believes in me will also do the works that I do; and greater works than these will he do, because I am going to the Father.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229600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	</a:t>
            </a:r>
            <a:endParaRPr lang="en-US" sz="2800" b="1" dirty="0">
              <a:effectLst/>
              <a:latin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8229600" algn="r"/>
              </a:tabLst>
            </a:pPr>
            <a:r>
              <a:rPr lang="en-US" sz="2800" b="1" dirty="0">
                <a:latin typeface="Calibri" panose="020F0502020204030204" pitchFamily="34" charset="0"/>
              </a:rPr>
              <a:t>	J</a:t>
            </a:r>
            <a:r>
              <a:rPr lang="en-US" sz="2800" b="1" dirty="0">
                <a:effectLst/>
                <a:latin typeface="Calibri" panose="020F0502020204030204" pitchFamily="34" charset="0"/>
              </a:rPr>
              <a:t>n 14:8-9</a:t>
            </a:r>
          </a:p>
        </p:txBody>
      </p:sp>
    </p:spTree>
    <p:extLst>
      <p:ext uri="{BB962C8B-B14F-4D97-AF65-F5344CB8AC3E}">
        <p14:creationId xmlns:p14="http://schemas.microsoft.com/office/powerpoint/2010/main" val="1373271146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>
            <a:extLst>
              <a:ext uri="{FF2B5EF4-FFF2-40B4-BE49-F238E27FC236}">
                <a16:creationId xmlns:a16="http://schemas.microsoft.com/office/drawing/2014/main" id="{2F2CB716-6A87-1E5A-65DF-3ED1D7B21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09" y="228600"/>
            <a:ext cx="856188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229600" algn="r"/>
              </a:tabLst>
            </a:pPr>
            <a:r>
              <a:rPr lang="en-US" sz="3600" dirty="0">
                <a:effectLst/>
                <a:latin typeface="Calibri" panose="020F0502020204030204" pitchFamily="34" charset="0"/>
              </a:rPr>
              <a:t>Whatever you ask in my name, this I will do, that the Father may be glorified in the Son.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14 </a:t>
            </a:r>
            <a:r>
              <a:rPr lang="en-US" sz="3600" dirty="0">
                <a:effectLst/>
                <a:latin typeface="Calibri" panose="020F0502020204030204" pitchFamily="34" charset="0"/>
              </a:rPr>
              <a:t>If you ask me anything in my name, I will do it.  </a:t>
            </a:r>
            <a:r>
              <a:rPr lang="en-US" sz="3600" baseline="30000" dirty="0">
                <a:effectLst/>
                <a:latin typeface="Calibri" panose="020F0502020204030204" pitchFamily="34" charset="0"/>
              </a:rPr>
              <a:t>15 </a:t>
            </a:r>
            <a:r>
              <a:rPr lang="en-US" sz="3600" dirty="0">
                <a:effectLst/>
                <a:latin typeface="Calibri" panose="020F0502020204030204" pitchFamily="34" charset="0"/>
              </a:rPr>
              <a:t>“If you love me, you will keep my commandments.	</a:t>
            </a:r>
            <a:r>
              <a:rPr lang="en-US" sz="2800" b="1" dirty="0">
                <a:latin typeface="Calibri" panose="020F0502020204030204" pitchFamily="34" charset="0"/>
              </a:rPr>
              <a:t>J</a:t>
            </a:r>
            <a:r>
              <a:rPr lang="en-US" sz="2800" b="1" dirty="0">
                <a:effectLst/>
                <a:latin typeface="Calibri" panose="020F0502020204030204" pitchFamily="34" charset="0"/>
              </a:rPr>
              <a:t>n 14:13-15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3F5CF973-C195-D120-DD99-45F9874BF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08" y="3429000"/>
            <a:ext cx="8561883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31775" marR="38100" indent="-231775" algn="ctr">
              <a:spcBef>
                <a:spcPts val="0"/>
              </a:spcBef>
              <a:spcAft>
                <a:spcPts val="600"/>
              </a:spcAft>
            </a:pPr>
            <a:r>
              <a:rPr lang="en-US" sz="4800" b="1" kern="1400" dirty="0">
                <a:solidFill>
                  <a:srgbClr val="001236"/>
                </a:solidFill>
                <a:latin typeface="Calibri" panose="020F0502020204030204" pitchFamily="34" charset="0"/>
              </a:rPr>
              <a:t>A</a:t>
            </a:r>
            <a:r>
              <a:rPr lang="en-US" sz="4800" b="1" kern="1400" dirty="0">
                <a:ln>
                  <a:noFill/>
                </a:ln>
                <a:solidFill>
                  <a:srgbClr val="001236"/>
                </a:solidFill>
                <a:effectLst/>
                <a:latin typeface="Calibri" panose="020F0502020204030204" pitchFamily="34" charset="0"/>
              </a:rPr>
              <a:t> LOVE relationship with Jesus results in the activation of His words, actions, thoughts, and works through us.</a:t>
            </a:r>
            <a:endParaRPr lang="en-US" sz="2800" b="1" kern="1400" dirty="0">
              <a:ln>
                <a:noFill/>
              </a:ln>
              <a:solidFill>
                <a:srgbClr val="001236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707527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E9F740-6BF2-FD54-2952-9C54D494C435}"/>
              </a:ext>
            </a:extLst>
          </p:cNvPr>
          <p:cNvSpPr txBox="1"/>
          <p:nvPr/>
        </p:nvSpPr>
        <p:spPr>
          <a:xfrm>
            <a:off x="457199" y="433411"/>
            <a:ext cx="822960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I am created to be so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married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 to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that I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flow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His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love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and His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mighty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works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</a:t>
            </a:r>
            <a:endParaRPr lang="en-US" sz="24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1381352D-8427-2F9C-2236-99FFC79256FD}"/>
              </a:ext>
            </a:extLst>
          </p:cNvPr>
          <p:cNvSpPr/>
          <p:nvPr/>
        </p:nvSpPr>
        <p:spPr>
          <a:xfrm>
            <a:off x="762000" y="5819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ED2C2B-94C8-24DB-1489-05EEF1DB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469947"/>
            <a:ext cx="86868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Whatever you ask in my name, this I will do, that the Father may be glorified in the Son. </a:t>
            </a:r>
            <a:r>
              <a:rPr lang="en-US" sz="3200" baseline="30000" dirty="0">
                <a:latin typeface="+mn-lt"/>
              </a:rPr>
              <a:t>14 </a:t>
            </a:r>
            <a:r>
              <a:rPr lang="en-US" sz="3200" dirty="0">
                <a:latin typeface="+mn-lt"/>
              </a:rPr>
              <a:t>If you ask me anything in my name, I will do it.  </a:t>
            </a:r>
            <a:r>
              <a:rPr lang="en-US" sz="3200" baseline="30000" dirty="0">
                <a:latin typeface="+mn-lt"/>
              </a:rPr>
              <a:t>15 </a:t>
            </a:r>
            <a:r>
              <a:rPr lang="en-US" sz="3200" dirty="0">
                <a:latin typeface="+mn-lt"/>
              </a:rPr>
              <a:t>“If you love me, you will keep my commandments.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Jn 14:13-15</a:t>
            </a:r>
            <a:endParaRPr 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038490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12317</TotalTime>
  <Words>620</Words>
  <Application>Microsoft Office PowerPoint</Application>
  <PresentationFormat>On-screen Show (4:3)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710</cp:revision>
  <cp:lastPrinted>2022-10-02T13:03:38Z</cp:lastPrinted>
  <dcterms:created xsi:type="dcterms:W3CDTF">2020-07-19T11:17:55Z</dcterms:created>
  <dcterms:modified xsi:type="dcterms:W3CDTF">2023-10-01T12:53:45Z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