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13"/>
  </p:notesMasterIdLst>
  <p:handoutMasterIdLst>
    <p:handoutMasterId r:id="rId14"/>
  </p:handoutMasterIdLst>
  <p:sldIdLst>
    <p:sldId id="7104" r:id="rId5"/>
    <p:sldId id="7452" r:id="rId6"/>
    <p:sldId id="7457" r:id="rId7"/>
    <p:sldId id="7450" r:id="rId8"/>
    <p:sldId id="7406" r:id="rId9"/>
    <p:sldId id="7445" r:id="rId10"/>
    <p:sldId id="7446" r:id="rId11"/>
    <p:sldId id="7447" r:id="rId12"/>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000"/>
    <a:srgbClr val="001236"/>
    <a:srgbClr val="CC0000"/>
    <a:srgbClr val="0033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574" autoAdjust="0"/>
    <p:restoredTop sz="93969" autoAdjust="0"/>
  </p:normalViewPr>
  <p:slideViewPr>
    <p:cSldViewPr showGuides="1">
      <p:cViewPr varScale="1">
        <p:scale>
          <a:sx n="93" d="100"/>
          <a:sy n="93" d="100"/>
        </p:scale>
        <p:origin x="282"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6/11/2023</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6/11/2023</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6/11/2023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6/11/2023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6/11/2023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6/11/2023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6/11/2023</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6/11/2023</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6/11/2023</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6/11/2023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6/11/2023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6/11/2023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6/11/2023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6/11/2023</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9">
            <a:extLst>
              <a:ext uri="{FF2B5EF4-FFF2-40B4-BE49-F238E27FC236}">
                <a16:creationId xmlns:a16="http://schemas.microsoft.com/office/drawing/2014/main" id="{24B1FA3F-297D-4A44-AE86-106312FC88B2}"/>
              </a:ext>
            </a:extLst>
          </p:cNvPr>
          <p:cNvSpPr txBox="1">
            <a:spLocks noChangeArrowheads="1"/>
          </p:cNvSpPr>
          <p:nvPr/>
        </p:nvSpPr>
        <p:spPr bwMode="auto">
          <a:xfrm>
            <a:off x="533400" y="2597694"/>
            <a:ext cx="3144129" cy="320933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R="38100" eaLnBrk="1" hangingPunct="1">
              <a:lnSpc>
                <a:spcPct val="90000"/>
              </a:lnSpc>
              <a:spcBef>
                <a:spcPts val="0"/>
              </a:spcBef>
              <a:spcAft>
                <a:spcPts val="600"/>
              </a:spcAft>
            </a:pPr>
            <a:r>
              <a:rPr lang="en-US" sz="2800" b="1" dirty="0">
                <a:cs typeface="Arial" panose="020B0604020202020204" pitchFamily="34" charset="0"/>
              </a:rPr>
              <a:t>Heb 12:1-3</a:t>
            </a:r>
          </a:p>
          <a:p>
            <a:pPr marR="38100" eaLnBrk="1" hangingPunct="1">
              <a:lnSpc>
                <a:spcPct val="90000"/>
              </a:lnSpc>
              <a:spcBef>
                <a:spcPts val="0"/>
              </a:spcBef>
              <a:spcAft>
                <a:spcPts val="600"/>
              </a:spcAft>
            </a:pPr>
            <a:r>
              <a:rPr lang="en-US" sz="2800" b="1" dirty="0">
                <a:cs typeface="Arial" panose="020B0604020202020204" pitchFamily="34" charset="0"/>
              </a:rPr>
              <a:t>Heb 5:7-9</a:t>
            </a:r>
          </a:p>
          <a:p>
            <a:pPr marR="38100" eaLnBrk="1" hangingPunct="1">
              <a:lnSpc>
                <a:spcPct val="90000"/>
              </a:lnSpc>
              <a:spcBef>
                <a:spcPts val="0"/>
              </a:spcBef>
              <a:spcAft>
                <a:spcPts val="600"/>
              </a:spcAft>
            </a:pPr>
            <a:r>
              <a:rPr lang="en-US" sz="2800" b="1" dirty="0">
                <a:cs typeface="Arial" panose="020B0604020202020204" pitchFamily="34" charset="0"/>
              </a:rPr>
              <a:t>Ps 139:13-14</a:t>
            </a:r>
          </a:p>
          <a:p>
            <a:pPr marR="38100" eaLnBrk="1" hangingPunct="1">
              <a:lnSpc>
                <a:spcPct val="90000"/>
              </a:lnSpc>
              <a:spcBef>
                <a:spcPts val="0"/>
              </a:spcBef>
              <a:spcAft>
                <a:spcPts val="600"/>
              </a:spcAft>
            </a:pPr>
            <a:r>
              <a:rPr lang="en-US" sz="2800" b="1" dirty="0">
                <a:cs typeface="Arial" panose="020B0604020202020204" pitchFamily="34" charset="0"/>
              </a:rPr>
              <a:t>Lk 22:41-45</a:t>
            </a:r>
          </a:p>
          <a:p>
            <a:pPr marR="38100" eaLnBrk="1" hangingPunct="1">
              <a:lnSpc>
                <a:spcPct val="90000"/>
              </a:lnSpc>
              <a:spcBef>
                <a:spcPts val="0"/>
              </a:spcBef>
              <a:spcAft>
                <a:spcPts val="600"/>
              </a:spcAft>
            </a:pPr>
            <a:endParaRPr lang="en-US" sz="2800" b="1" dirty="0">
              <a:cs typeface="Arial" panose="020B0604020202020204" pitchFamily="34" charset="0"/>
            </a:endParaRPr>
          </a:p>
          <a:p>
            <a:pPr marR="38100" eaLnBrk="1" hangingPunct="1">
              <a:lnSpc>
                <a:spcPct val="90000"/>
              </a:lnSpc>
              <a:spcBef>
                <a:spcPts val="0"/>
              </a:spcBef>
              <a:spcAft>
                <a:spcPts val="600"/>
              </a:spcAft>
            </a:pPr>
            <a:endParaRPr lang="en-US" sz="2800" b="1" dirty="0">
              <a:cs typeface="Arial" panose="020B0604020202020204" pitchFamily="34" charset="0"/>
            </a:endParaRPr>
          </a:p>
          <a:p>
            <a:pPr marR="38100" eaLnBrk="1" hangingPunct="1">
              <a:lnSpc>
                <a:spcPct val="90000"/>
              </a:lnSpc>
              <a:spcBef>
                <a:spcPts val="0"/>
              </a:spcBef>
              <a:spcAft>
                <a:spcPts val="600"/>
              </a:spcAft>
            </a:pPr>
            <a:endParaRPr lang="en-US" sz="2800" b="1" dirty="0">
              <a:cs typeface="Arial" panose="020B0604020202020204" pitchFamily="34" charset="0"/>
            </a:endParaRPr>
          </a:p>
          <a:p>
            <a:pPr marL="0" marR="38100" indent="-228600" eaLnBrk="1" hangingPunct="1">
              <a:lnSpc>
                <a:spcPct val="90000"/>
              </a:lnSpc>
              <a:spcBef>
                <a:spcPts val="0"/>
              </a:spcBef>
              <a:spcAft>
                <a:spcPts val="600"/>
              </a:spcAft>
              <a:buFont typeface="Arial" panose="020B0604020202020204" pitchFamily="34" charset="0"/>
              <a:buChar char="•"/>
            </a:pPr>
            <a:endParaRPr lang="en-US" sz="2800" b="1" dirty="0">
              <a:uFill>
                <a:solidFill>
                  <a:srgbClr val="3E0000"/>
                </a:solidFill>
              </a:uFill>
              <a:cs typeface="Arial" panose="020B0604020202020204" pitchFamily="34" charset="0"/>
            </a:endParaRPr>
          </a:p>
        </p:txBody>
      </p:sp>
      <p:sp>
        <p:nvSpPr>
          <p:cNvPr id="7" name="TextBox 9">
            <a:extLst>
              <a:ext uri="{FF2B5EF4-FFF2-40B4-BE49-F238E27FC236}">
                <a16:creationId xmlns:a16="http://schemas.microsoft.com/office/drawing/2014/main" id="{23C9D88D-F381-4E93-BA44-7450CB572DBE}"/>
              </a:ext>
            </a:extLst>
          </p:cNvPr>
          <p:cNvSpPr txBox="1">
            <a:spLocks noChangeArrowheads="1"/>
          </p:cNvSpPr>
          <p:nvPr/>
        </p:nvSpPr>
        <p:spPr bwMode="auto">
          <a:xfrm>
            <a:off x="304800" y="6094588"/>
            <a:ext cx="2362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600" b="1" i="1" dirty="0">
                <a:cs typeface="Arial" panose="020B0604020202020204" pitchFamily="34" charset="0"/>
              </a:rPr>
              <a:t>6/11/23</a:t>
            </a:r>
          </a:p>
        </p:txBody>
      </p:sp>
      <p:sp>
        <p:nvSpPr>
          <p:cNvPr id="9" name="TextBox 9">
            <a:extLst>
              <a:ext uri="{FF2B5EF4-FFF2-40B4-BE49-F238E27FC236}">
                <a16:creationId xmlns:a16="http://schemas.microsoft.com/office/drawing/2014/main" id="{99634F8D-3225-2DAA-C2B5-99E932A92FC8}"/>
              </a:ext>
            </a:extLst>
          </p:cNvPr>
          <p:cNvSpPr txBox="1">
            <a:spLocks noChangeArrowheads="1"/>
          </p:cNvSpPr>
          <p:nvPr/>
        </p:nvSpPr>
        <p:spPr bwMode="auto">
          <a:xfrm>
            <a:off x="-16148" y="381000"/>
            <a:ext cx="5273948" cy="1461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4800" b="1" dirty="0">
                <a:cs typeface="Arial" panose="020B0604020202020204" pitchFamily="34" charset="0"/>
              </a:rPr>
              <a:t>Jesus’ Joy</a:t>
            </a:r>
          </a:p>
          <a:p>
            <a:pPr marL="0" marR="38100" indent="0" algn="ctr">
              <a:spcBef>
                <a:spcPts val="0"/>
              </a:spcBef>
              <a:spcAft>
                <a:spcPts val="600"/>
              </a:spcAft>
            </a:pPr>
            <a:r>
              <a:rPr lang="en-US" sz="3600" i="1" dirty="0">
                <a:cs typeface="Arial" panose="020B0604020202020204" pitchFamily="34" charset="0"/>
              </a:rPr>
              <a:t>Hooked on a Feeling?</a:t>
            </a:r>
          </a:p>
        </p:txBody>
      </p:sp>
      <p:pic>
        <p:nvPicPr>
          <p:cNvPr id="3" name="Picture 2" descr="A statue of a person carrying a child&#10;&#10;Description automatically generated">
            <a:extLst>
              <a:ext uri="{FF2B5EF4-FFF2-40B4-BE49-F238E27FC236}">
                <a16:creationId xmlns:a16="http://schemas.microsoft.com/office/drawing/2014/main" id="{CB90EE13-EC13-383F-1576-90E5978273BB}"/>
              </a:ext>
            </a:extLst>
          </p:cNvPr>
          <p:cNvPicPr>
            <a:picLocks noChangeAspect="1"/>
          </p:cNvPicPr>
          <p:nvPr/>
        </p:nvPicPr>
        <p:blipFill rotWithShape="1">
          <a:blip r:embed="rId2">
            <a:extLst>
              <a:ext uri="{28A0092B-C50C-407E-A947-70E740481C1C}">
                <a14:useLocalDpi xmlns:a14="http://schemas.microsoft.com/office/drawing/2010/main" val="0"/>
              </a:ext>
            </a:extLst>
          </a:blip>
          <a:srcRect t="4456" b="1776"/>
          <a:stretch/>
        </p:blipFill>
        <p:spPr>
          <a:xfrm>
            <a:off x="5257800" y="15874"/>
            <a:ext cx="3886199" cy="6842125"/>
          </a:xfrm>
          <a:prstGeom prst="rect">
            <a:avLst/>
          </a:prstGeom>
        </p:spPr>
      </p:pic>
    </p:spTree>
    <p:extLst>
      <p:ext uri="{BB962C8B-B14F-4D97-AF65-F5344CB8AC3E}">
        <p14:creationId xmlns:p14="http://schemas.microsoft.com/office/powerpoint/2010/main" val="3686156494"/>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D73D37-28B0-2E14-4F22-30404FE79370}"/>
              </a:ext>
            </a:extLst>
          </p:cNvPr>
          <p:cNvSpPr txBox="1">
            <a:spLocks noChangeArrowheads="1"/>
          </p:cNvSpPr>
          <p:nvPr/>
        </p:nvSpPr>
        <p:spPr bwMode="auto">
          <a:xfrm>
            <a:off x="304800" y="289679"/>
            <a:ext cx="8534400" cy="6278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400" dirty="0">
                <a:latin typeface="+mn-lt"/>
              </a:rPr>
              <a:t>Therefore, since we are surrounded by so great a cloud of witnesses, let us also lay aside every weight, and sin which clings so closely, and let us run with endurance the race that is set before us, </a:t>
            </a:r>
            <a:r>
              <a:rPr lang="en-US" sz="3400" baseline="30000" dirty="0">
                <a:latin typeface="+mn-lt"/>
              </a:rPr>
              <a:t>2 </a:t>
            </a:r>
            <a:r>
              <a:rPr lang="en-US" sz="3400" dirty="0">
                <a:latin typeface="+mn-lt"/>
              </a:rPr>
              <a:t>looking to Jesus, the founder and perfecter of our faith, who for the joy that was set before him endured the cross, despising the shame, and is seated at the right hand of the throne of God. </a:t>
            </a:r>
            <a:r>
              <a:rPr lang="en-US" sz="3400" baseline="30000" dirty="0">
                <a:latin typeface="+mn-lt"/>
              </a:rPr>
              <a:t>3 </a:t>
            </a:r>
            <a:r>
              <a:rPr lang="en-US" sz="3400" dirty="0">
                <a:latin typeface="+mn-lt"/>
              </a:rPr>
              <a:t>Consider him who endured from sinners such hostility against himself, so that you may not grow weary or fainthearted.</a:t>
            </a:r>
            <a:endParaRPr lang="en-US" sz="2800" b="1" dirty="0">
              <a:latin typeface="+mn-lt"/>
            </a:endParaRPr>
          </a:p>
          <a:p>
            <a:pPr>
              <a:tabLst>
                <a:tab pos="8455025" algn="r"/>
              </a:tabLst>
            </a:pPr>
            <a:r>
              <a:rPr lang="en-US" sz="2800" b="1" dirty="0">
                <a:latin typeface="+mn-lt"/>
              </a:rPr>
              <a:t>	Heb 12:1-3</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2328403746"/>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D73D37-28B0-2E14-4F22-30404FE79370}"/>
              </a:ext>
            </a:extLst>
          </p:cNvPr>
          <p:cNvSpPr txBox="1">
            <a:spLocks noChangeArrowheads="1"/>
          </p:cNvSpPr>
          <p:nvPr/>
        </p:nvSpPr>
        <p:spPr bwMode="auto">
          <a:xfrm>
            <a:off x="304800" y="505122"/>
            <a:ext cx="8534400" cy="5847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400" dirty="0">
                <a:latin typeface="+mn-lt"/>
              </a:rPr>
              <a:t>And he withdrew from them about a stone’s throw, and knelt down and prayed, </a:t>
            </a:r>
            <a:r>
              <a:rPr lang="en-US" sz="3400" baseline="30000" dirty="0">
                <a:latin typeface="+mn-lt"/>
              </a:rPr>
              <a:t>42 </a:t>
            </a:r>
            <a:r>
              <a:rPr lang="en-US" sz="3400" dirty="0">
                <a:latin typeface="+mn-lt"/>
              </a:rPr>
              <a:t>saying, “Father, if you are willing, remove this cup from me. Nevertheless, not my will, but yours, be done.” </a:t>
            </a:r>
            <a:r>
              <a:rPr lang="en-US" sz="3400" baseline="30000" dirty="0">
                <a:latin typeface="+mn-lt"/>
              </a:rPr>
              <a:t>43 </a:t>
            </a:r>
            <a:r>
              <a:rPr lang="en-US" sz="3400" dirty="0">
                <a:latin typeface="+mn-lt"/>
              </a:rPr>
              <a:t>And there appeared to him an angel from heaven, strengthening him. </a:t>
            </a:r>
            <a:r>
              <a:rPr lang="en-US" sz="3400" baseline="30000" dirty="0">
                <a:latin typeface="+mn-lt"/>
              </a:rPr>
              <a:t>44 </a:t>
            </a:r>
            <a:r>
              <a:rPr lang="en-US" sz="3400" dirty="0">
                <a:latin typeface="+mn-lt"/>
              </a:rPr>
              <a:t>And being in agony he prayed more earnestly; and his sweat became like great drops of blood falling down to the ground. </a:t>
            </a:r>
            <a:r>
              <a:rPr lang="en-US" sz="3400" baseline="30000" dirty="0">
                <a:latin typeface="+mn-lt"/>
              </a:rPr>
              <a:t>45 </a:t>
            </a:r>
            <a:r>
              <a:rPr lang="en-US" sz="3400" dirty="0">
                <a:latin typeface="+mn-lt"/>
              </a:rPr>
              <a:t>And when he rose from prayer, he came to the disciples and found them sleeping for sorrow.</a:t>
            </a:r>
            <a:r>
              <a:rPr lang="en-US" sz="2800" b="1" dirty="0">
                <a:latin typeface="+mn-lt"/>
              </a:rPr>
              <a:t>	Lk 22:41-45</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415019084"/>
      </p:ext>
    </p:extLst>
  </p:cSld>
  <p:clrMapOvr>
    <a:masterClrMapping/>
  </p:clrMapOvr>
  <p:transition spd="slow">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9A435A8-E3D7-70BA-B8FC-10D33768C7F1}"/>
              </a:ext>
            </a:extLst>
          </p:cNvPr>
          <p:cNvSpPr txBox="1"/>
          <p:nvPr/>
        </p:nvSpPr>
        <p:spPr>
          <a:xfrm>
            <a:off x="0" y="31652"/>
            <a:ext cx="9144000" cy="2246769"/>
          </a:xfrm>
          <a:prstGeom prst="rect">
            <a:avLst/>
          </a:prstGeom>
          <a:noFill/>
        </p:spPr>
        <p:txBody>
          <a:bodyPr wrap="square">
            <a:spAutoFit/>
          </a:bodyPr>
          <a:lstStyle/>
          <a:p>
            <a:pPr marL="111316" marR="38100" indent="0" algn="ctr">
              <a:spcBef>
                <a:spcPts val="0"/>
              </a:spcBef>
              <a:spcAft>
                <a:spcPts val="0"/>
              </a:spcAft>
              <a:tabLst>
                <a:tab pos="8455025" algn="r"/>
              </a:tabLst>
            </a:pPr>
            <a:r>
              <a:rPr lang="en-US" sz="6000" b="1" kern="1400" dirty="0">
                <a:ln>
                  <a:noFill/>
                </a:ln>
                <a:effectLst/>
                <a:latin typeface="Calibri" panose="020F0502020204030204" pitchFamily="34" charset="0"/>
              </a:rPr>
              <a:t>Jesus’ Obedience was learned through suffering</a:t>
            </a:r>
            <a:endParaRPr lang="en-US" sz="3200" kern="1400" dirty="0">
              <a:ln>
                <a:noFill/>
              </a:ln>
              <a:effectLst/>
              <a:latin typeface="Times New Roman" panose="02020603050405020304" pitchFamily="18" charset="0"/>
            </a:endParaRPr>
          </a:p>
          <a:p>
            <a:pPr marL="111316" marR="38100" indent="0" algn="l">
              <a:spcBef>
                <a:spcPts val="0"/>
              </a:spcBef>
              <a:spcAft>
                <a:spcPts val="0"/>
              </a:spcAft>
              <a:tabLst>
                <a:tab pos="8455025" algn="r"/>
              </a:tabLst>
            </a:pPr>
            <a:r>
              <a:rPr lang="en-US" sz="1000" b="1" kern="1400" dirty="0">
                <a:ln>
                  <a:noFill/>
                </a:ln>
                <a:effectLst/>
                <a:latin typeface="Calibri" panose="020F0502020204030204" pitchFamily="34" charset="0"/>
              </a:rPr>
              <a:t> </a:t>
            </a:r>
          </a:p>
          <a:p>
            <a:pPr marL="111316" marR="38100" indent="0" algn="l">
              <a:spcBef>
                <a:spcPts val="0"/>
              </a:spcBef>
              <a:spcAft>
                <a:spcPts val="0"/>
              </a:spcAft>
              <a:tabLst>
                <a:tab pos="8455025" algn="r"/>
              </a:tabLst>
            </a:pPr>
            <a:endParaRPr lang="en-US" sz="1000" kern="1400" dirty="0">
              <a:ln>
                <a:noFill/>
              </a:ln>
              <a:effectLst/>
              <a:latin typeface="Times New Roman" panose="02020603050405020304" pitchFamily="18" charset="0"/>
            </a:endParaRPr>
          </a:p>
        </p:txBody>
      </p:sp>
      <p:sp>
        <p:nvSpPr>
          <p:cNvPr id="3" name="TextBox 2">
            <a:extLst>
              <a:ext uri="{FF2B5EF4-FFF2-40B4-BE49-F238E27FC236}">
                <a16:creationId xmlns:a16="http://schemas.microsoft.com/office/drawing/2014/main" id="{F7661350-3F7E-AD11-7339-8638DF410D31}"/>
              </a:ext>
            </a:extLst>
          </p:cNvPr>
          <p:cNvSpPr txBox="1">
            <a:spLocks noChangeArrowheads="1"/>
          </p:cNvSpPr>
          <p:nvPr/>
        </p:nvSpPr>
        <p:spPr bwMode="auto">
          <a:xfrm>
            <a:off x="228600" y="2133600"/>
            <a:ext cx="8686800"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400" dirty="0">
                <a:latin typeface="+mn-lt"/>
              </a:rPr>
              <a:t>In the days of his flesh, Jesus offered up prayers and supplications, with loud cries and tears, to him who was able to save him from death, and he was heard because of his reverence. </a:t>
            </a:r>
            <a:r>
              <a:rPr lang="en-US" sz="3400" baseline="30000" dirty="0">
                <a:latin typeface="+mn-lt"/>
              </a:rPr>
              <a:t>8 </a:t>
            </a:r>
            <a:r>
              <a:rPr lang="en-US" sz="3400" dirty="0">
                <a:latin typeface="+mn-lt"/>
              </a:rPr>
              <a:t>Although he was a son, he learned obedience through what he suffered. </a:t>
            </a:r>
            <a:r>
              <a:rPr lang="en-US" sz="3400" baseline="30000" dirty="0">
                <a:latin typeface="+mn-lt"/>
              </a:rPr>
              <a:t>9 </a:t>
            </a:r>
            <a:r>
              <a:rPr lang="en-US" sz="3400" dirty="0">
                <a:latin typeface="+mn-lt"/>
              </a:rPr>
              <a:t>And being made perfect, he became the source of eternal salvation to all who obey him	</a:t>
            </a:r>
            <a:r>
              <a:rPr lang="en-US" sz="2800" b="1" dirty="0">
                <a:latin typeface="+mn-lt"/>
              </a:rPr>
              <a:t>Heb 5:7-9</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1325012835"/>
      </p:ext>
    </p:extLst>
  </p:cSld>
  <p:clrMapOvr>
    <a:masterClrMapping/>
  </p:clrMapOvr>
  <p:transition spd="slow">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9A435A8-E3D7-70BA-B8FC-10D33768C7F1}"/>
              </a:ext>
            </a:extLst>
          </p:cNvPr>
          <p:cNvSpPr txBox="1"/>
          <p:nvPr/>
        </p:nvSpPr>
        <p:spPr>
          <a:xfrm>
            <a:off x="0" y="914400"/>
            <a:ext cx="9144000" cy="2092881"/>
          </a:xfrm>
          <a:prstGeom prst="rect">
            <a:avLst/>
          </a:prstGeom>
          <a:noFill/>
        </p:spPr>
        <p:txBody>
          <a:bodyPr wrap="square">
            <a:spAutoFit/>
          </a:bodyPr>
          <a:lstStyle/>
          <a:p>
            <a:pPr marL="111316" marR="38100" indent="0" algn="ctr">
              <a:spcBef>
                <a:spcPts val="0"/>
              </a:spcBef>
              <a:spcAft>
                <a:spcPts val="0"/>
              </a:spcAft>
              <a:tabLst>
                <a:tab pos="8455025" algn="r"/>
              </a:tabLst>
            </a:pPr>
            <a:r>
              <a:rPr lang="en-US" sz="6000" b="1" kern="1400" dirty="0">
                <a:ln>
                  <a:noFill/>
                </a:ln>
                <a:effectLst/>
                <a:latin typeface="Calibri" panose="020F0502020204030204" pitchFamily="34" charset="0"/>
              </a:rPr>
              <a:t>We have a </a:t>
            </a:r>
            <a:r>
              <a:rPr lang="en-US" sz="6000" b="1" u="sng" kern="1400" dirty="0">
                <a:ln>
                  <a:noFill/>
                </a:ln>
                <a:effectLst/>
                <a:uFill>
                  <a:solidFill>
                    <a:srgbClr val="3E0000"/>
                  </a:solidFill>
                </a:uFill>
                <a:latin typeface="Calibri" panose="020F0502020204030204" pitchFamily="34" charset="0"/>
              </a:rPr>
              <a:t>witness</a:t>
            </a:r>
            <a:endParaRPr lang="en-US" sz="6000" b="1" u="sng" kern="1400" dirty="0">
              <a:uFill>
                <a:solidFill>
                  <a:srgbClr val="3E0000"/>
                </a:solidFill>
              </a:uFill>
              <a:latin typeface="Calibri" panose="020F0502020204030204" pitchFamily="34" charset="0"/>
            </a:endParaRPr>
          </a:p>
          <a:p>
            <a:pPr marL="111316" marR="38100" indent="0" algn="ctr">
              <a:spcBef>
                <a:spcPts val="0"/>
              </a:spcBef>
              <a:spcAft>
                <a:spcPts val="0"/>
              </a:spcAft>
              <a:tabLst>
                <a:tab pos="8455025" algn="r"/>
              </a:tabLst>
            </a:pPr>
            <a:r>
              <a:rPr lang="en-US" sz="6000" b="1" kern="1400" dirty="0">
                <a:ln>
                  <a:noFill/>
                </a:ln>
                <a:effectLst/>
                <a:uFill>
                  <a:solidFill>
                    <a:srgbClr val="3E0000"/>
                  </a:solidFill>
                </a:uFill>
                <a:latin typeface="Calibri" panose="020F0502020204030204" pitchFamily="34" charset="0"/>
              </a:rPr>
              <a:t>- who are </a:t>
            </a:r>
            <a:r>
              <a:rPr lang="en-US" sz="6000" b="1" u="sng" kern="1400" dirty="0">
                <a:ln>
                  <a:noFill/>
                </a:ln>
                <a:effectLst/>
                <a:uFill>
                  <a:solidFill>
                    <a:srgbClr val="3E0000"/>
                  </a:solidFill>
                </a:uFill>
                <a:latin typeface="Calibri" panose="020F0502020204030204" pitchFamily="34" charset="0"/>
              </a:rPr>
              <a:t>many</a:t>
            </a:r>
            <a:r>
              <a:rPr lang="en-US" sz="6000" b="1" kern="1400" dirty="0">
                <a:ln>
                  <a:noFill/>
                </a:ln>
                <a:effectLst/>
                <a:latin typeface="Calibri" panose="020F0502020204030204" pitchFamily="34" charset="0"/>
              </a:rPr>
              <a:t>.</a:t>
            </a:r>
            <a:r>
              <a:rPr lang="en-US" sz="1000" b="1" kern="1400" dirty="0">
                <a:ln>
                  <a:noFill/>
                </a:ln>
                <a:effectLst/>
                <a:latin typeface="Calibri" panose="020F0502020204030204" pitchFamily="34" charset="0"/>
              </a:rPr>
              <a:t> </a:t>
            </a:r>
          </a:p>
          <a:p>
            <a:pPr marL="111316" marR="38100" indent="0" algn="l">
              <a:spcBef>
                <a:spcPts val="0"/>
              </a:spcBef>
              <a:spcAft>
                <a:spcPts val="0"/>
              </a:spcAft>
              <a:tabLst>
                <a:tab pos="8455025" algn="r"/>
              </a:tabLst>
            </a:pPr>
            <a:endParaRPr lang="en-US" sz="1000" kern="1400" dirty="0">
              <a:ln>
                <a:noFill/>
              </a:ln>
              <a:effectLst/>
              <a:latin typeface="Times New Roman" panose="02020603050405020304" pitchFamily="18" charset="0"/>
            </a:endParaRPr>
          </a:p>
        </p:txBody>
      </p:sp>
      <p:sp>
        <p:nvSpPr>
          <p:cNvPr id="4" name="Explosion: 8 Points 3">
            <a:extLst>
              <a:ext uri="{FF2B5EF4-FFF2-40B4-BE49-F238E27FC236}">
                <a16:creationId xmlns:a16="http://schemas.microsoft.com/office/drawing/2014/main" id="{09BDEF4C-782A-EDDC-73DB-9926E0F1E1C5}"/>
              </a:ext>
            </a:extLst>
          </p:cNvPr>
          <p:cNvSpPr/>
          <p:nvPr/>
        </p:nvSpPr>
        <p:spPr>
          <a:xfrm>
            <a:off x="1219200" y="357139"/>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EE58053C-4E0C-931F-5AC6-981DC3550D28}"/>
              </a:ext>
            </a:extLst>
          </p:cNvPr>
          <p:cNvSpPr txBox="1">
            <a:spLocks noChangeArrowheads="1"/>
          </p:cNvSpPr>
          <p:nvPr/>
        </p:nvSpPr>
        <p:spPr bwMode="auto">
          <a:xfrm>
            <a:off x="304800" y="3612748"/>
            <a:ext cx="85344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Therefore, since </a:t>
            </a:r>
            <a:r>
              <a:rPr lang="en-US" sz="3600" b="1" dirty="0">
                <a:latin typeface="+mn-lt"/>
              </a:rPr>
              <a:t>we are surrounded by so great a cloud of witnesses</a:t>
            </a:r>
            <a:r>
              <a:rPr lang="en-US" sz="3600" dirty="0">
                <a:latin typeface="+mn-lt"/>
              </a:rPr>
              <a:t>, let us also lay aside every weight, and sin which clings so closely, and let us run with endurance the race that is set before us,	</a:t>
            </a:r>
            <a:r>
              <a:rPr lang="en-US" sz="2800" b="1" dirty="0">
                <a:latin typeface="+mn-lt"/>
              </a:rPr>
              <a:t>Heb 12:1</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1754904989"/>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9A435A8-E3D7-70BA-B8FC-10D33768C7F1}"/>
              </a:ext>
            </a:extLst>
          </p:cNvPr>
          <p:cNvSpPr txBox="1"/>
          <p:nvPr/>
        </p:nvSpPr>
        <p:spPr>
          <a:xfrm>
            <a:off x="346417" y="963001"/>
            <a:ext cx="8458200" cy="2062103"/>
          </a:xfrm>
          <a:prstGeom prst="rect">
            <a:avLst/>
          </a:prstGeom>
          <a:noFill/>
        </p:spPr>
        <p:txBody>
          <a:bodyPr wrap="square">
            <a:spAutoFit/>
          </a:bodyPr>
          <a:lstStyle/>
          <a:p>
            <a:pPr marL="111316" marR="38100" indent="0" algn="ctr">
              <a:spcBef>
                <a:spcPts val="0"/>
              </a:spcBef>
              <a:spcAft>
                <a:spcPts val="0"/>
              </a:spcAft>
              <a:tabLst>
                <a:tab pos="8455025" algn="r"/>
              </a:tabLst>
            </a:pPr>
            <a:r>
              <a:rPr lang="en-US" sz="6000" b="1" kern="1400" dirty="0">
                <a:ln>
                  <a:noFill/>
                </a:ln>
                <a:effectLst/>
                <a:latin typeface="Calibri" panose="020F0502020204030204" pitchFamily="34" charset="0"/>
              </a:rPr>
              <a:t>Jesus </a:t>
            </a:r>
            <a:r>
              <a:rPr lang="en-US" sz="6000" b="1" u="sng" kern="1400" dirty="0">
                <a:uFill>
                  <a:solidFill>
                    <a:srgbClr val="3E0000"/>
                  </a:solidFill>
                </a:uFill>
                <a:latin typeface="Calibri" panose="020F0502020204030204" pitchFamily="34" charset="0"/>
              </a:rPr>
              <a:t>designed</a:t>
            </a:r>
            <a:r>
              <a:rPr lang="en-US" sz="6000" b="1" kern="1400" dirty="0">
                <a:uFill>
                  <a:solidFill>
                    <a:srgbClr val="3E0000"/>
                  </a:solidFill>
                </a:uFill>
                <a:latin typeface="Calibri" panose="020F0502020204030204" pitchFamily="34" charset="0"/>
              </a:rPr>
              <a:t> </a:t>
            </a:r>
            <a:r>
              <a:rPr lang="en-US" sz="6000" b="1" kern="1400" dirty="0">
                <a:ln>
                  <a:noFill/>
                </a:ln>
                <a:effectLst/>
                <a:uFill>
                  <a:solidFill>
                    <a:srgbClr val="3E0000"/>
                  </a:solidFill>
                </a:uFill>
                <a:latin typeface="Calibri" panose="020F0502020204030204" pitchFamily="34" charset="0"/>
              </a:rPr>
              <a:t>us.</a:t>
            </a:r>
            <a:endParaRPr lang="en-US" sz="6000" b="1" kern="1400" dirty="0">
              <a:ln>
                <a:noFill/>
              </a:ln>
              <a:effectLst/>
              <a:latin typeface="Calibri" panose="020F0502020204030204" pitchFamily="34" charset="0"/>
            </a:endParaRPr>
          </a:p>
          <a:p>
            <a:pPr marL="111316" marR="38100" indent="0" algn="ctr">
              <a:spcBef>
                <a:spcPts val="0"/>
              </a:spcBef>
              <a:spcAft>
                <a:spcPts val="0"/>
              </a:spcAft>
              <a:tabLst>
                <a:tab pos="8455025" algn="r"/>
              </a:tabLst>
            </a:pPr>
            <a:endParaRPr lang="en-US" sz="1600" b="1" kern="1400" dirty="0">
              <a:latin typeface="Calibri" panose="020F0502020204030204" pitchFamily="34" charset="0"/>
            </a:endParaRPr>
          </a:p>
          <a:p>
            <a:pPr marL="111316" marR="38100" indent="0" algn="ctr">
              <a:spcBef>
                <a:spcPts val="0"/>
              </a:spcBef>
              <a:spcAft>
                <a:spcPts val="0"/>
              </a:spcAft>
              <a:tabLst>
                <a:tab pos="8455025" algn="r"/>
              </a:tabLst>
            </a:pPr>
            <a:r>
              <a:rPr lang="en-US" sz="3200" b="1" kern="1400" dirty="0">
                <a:latin typeface="Calibri" panose="020F0502020204030204" pitchFamily="34" charset="0"/>
              </a:rPr>
              <a:t>Heb 12:2</a:t>
            </a:r>
            <a:endParaRPr lang="en-US" sz="3200" kern="1400" dirty="0">
              <a:ln>
                <a:noFill/>
              </a:ln>
              <a:effectLst/>
              <a:latin typeface="Times New Roman" panose="02020603050405020304" pitchFamily="18" charset="0"/>
            </a:endParaRPr>
          </a:p>
          <a:p>
            <a:pPr marL="111316" marR="38100" indent="0" algn="l">
              <a:spcBef>
                <a:spcPts val="0"/>
              </a:spcBef>
              <a:spcAft>
                <a:spcPts val="0"/>
              </a:spcAft>
              <a:tabLst>
                <a:tab pos="8455025" algn="r"/>
              </a:tabLst>
            </a:pPr>
            <a:r>
              <a:rPr lang="en-US" sz="1000" b="1" kern="1400" dirty="0">
                <a:ln>
                  <a:noFill/>
                </a:ln>
                <a:effectLst/>
                <a:latin typeface="Calibri" panose="020F0502020204030204" pitchFamily="34" charset="0"/>
              </a:rPr>
              <a:t> </a:t>
            </a:r>
          </a:p>
          <a:p>
            <a:pPr marL="111316" marR="38100" indent="0" algn="l">
              <a:spcBef>
                <a:spcPts val="0"/>
              </a:spcBef>
              <a:spcAft>
                <a:spcPts val="0"/>
              </a:spcAft>
              <a:tabLst>
                <a:tab pos="8455025" algn="r"/>
              </a:tabLst>
            </a:pPr>
            <a:endParaRPr lang="en-US" sz="1000" kern="1400" dirty="0">
              <a:ln>
                <a:noFill/>
              </a:ln>
              <a:effectLst/>
              <a:latin typeface="Times New Roman" panose="02020603050405020304" pitchFamily="18" charset="0"/>
            </a:endParaRPr>
          </a:p>
        </p:txBody>
      </p:sp>
      <p:sp>
        <p:nvSpPr>
          <p:cNvPr id="4" name="Explosion: 8 Points 3">
            <a:extLst>
              <a:ext uri="{FF2B5EF4-FFF2-40B4-BE49-F238E27FC236}">
                <a16:creationId xmlns:a16="http://schemas.microsoft.com/office/drawing/2014/main" id="{09BDEF4C-782A-EDDC-73DB-9926E0F1E1C5}"/>
              </a:ext>
            </a:extLst>
          </p:cNvPr>
          <p:cNvSpPr/>
          <p:nvPr/>
        </p:nvSpPr>
        <p:spPr>
          <a:xfrm>
            <a:off x="1375117" y="587780"/>
            <a:ext cx="308811"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49440F28-877B-0F8F-6E22-417C1529E41A}"/>
              </a:ext>
            </a:extLst>
          </p:cNvPr>
          <p:cNvSpPr txBox="1">
            <a:spLocks noChangeArrowheads="1"/>
          </p:cNvSpPr>
          <p:nvPr/>
        </p:nvSpPr>
        <p:spPr bwMode="auto">
          <a:xfrm>
            <a:off x="342900" y="3429000"/>
            <a:ext cx="85344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looking to </a:t>
            </a:r>
            <a:r>
              <a:rPr lang="en-US" sz="3600" b="1" dirty="0">
                <a:latin typeface="+mn-lt"/>
              </a:rPr>
              <a:t>Jesus, the founder and perfecter of our faith</a:t>
            </a:r>
            <a:r>
              <a:rPr lang="en-US" sz="3600" dirty="0">
                <a:latin typeface="+mn-lt"/>
              </a:rPr>
              <a:t>, who for the joy that was set before him endured the cross, despising the shame, and is seated at the right hand of the throne of God.	</a:t>
            </a:r>
            <a:r>
              <a:rPr lang="en-US" sz="2800" b="1" dirty="0">
                <a:latin typeface="+mn-lt"/>
              </a:rPr>
              <a:t>Heb 12:2</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3364494231"/>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9A435A8-E3D7-70BA-B8FC-10D33768C7F1}"/>
              </a:ext>
            </a:extLst>
          </p:cNvPr>
          <p:cNvSpPr txBox="1"/>
          <p:nvPr/>
        </p:nvSpPr>
        <p:spPr>
          <a:xfrm>
            <a:off x="396826" y="361153"/>
            <a:ext cx="8458200" cy="2246769"/>
          </a:xfrm>
          <a:prstGeom prst="rect">
            <a:avLst/>
          </a:prstGeom>
          <a:noFill/>
        </p:spPr>
        <p:txBody>
          <a:bodyPr wrap="square">
            <a:spAutoFit/>
          </a:bodyPr>
          <a:lstStyle/>
          <a:p>
            <a:pPr marL="111316" marR="38100" indent="0" algn="ctr">
              <a:spcBef>
                <a:spcPts val="0"/>
              </a:spcBef>
              <a:spcAft>
                <a:spcPts val="0"/>
              </a:spcAft>
              <a:tabLst>
                <a:tab pos="8455025" algn="r"/>
              </a:tabLst>
            </a:pPr>
            <a:r>
              <a:rPr lang="en-US" sz="6000" b="1" kern="1400" dirty="0">
                <a:ln>
                  <a:noFill/>
                </a:ln>
                <a:effectLst/>
                <a:latin typeface="Calibri" panose="020F0502020204030204" pitchFamily="34" charset="0"/>
              </a:rPr>
              <a:t>Jesus took on</a:t>
            </a:r>
          </a:p>
          <a:p>
            <a:pPr marL="111316" marR="38100" indent="0" algn="ctr">
              <a:spcBef>
                <a:spcPts val="0"/>
              </a:spcBef>
              <a:spcAft>
                <a:spcPts val="0"/>
              </a:spcAft>
              <a:tabLst>
                <a:tab pos="8455025" algn="r"/>
              </a:tabLst>
            </a:pPr>
            <a:r>
              <a:rPr lang="en-US" sz="6000" b="1" u="sng" kern="1400" dirty="0">
                <a:uFill>
                  <a:solidFill>
                    <a:srgbClr val="3E0000"/>
                  </a:solidFill>
                </a:uFill>
                <a:latin typeface="Calibri" panose="020F0502020204030204" pitchFamily="34" charset="0"/>
              </a:rPr>
              <a:t>sin</a:t>
            </a:r>
            <a:r>
              <a:rPr lang="en-US" sz="6000" b="1" kern="1400" dirty="0">
                <a:uFill>
                  <a:solidFill>
                    <a:srgbClr val="3E0000"/>
                  </a:solidFill>
                </a:uFill>
                <a:latin typeface="Calibri" panose="020F0502020204030204" pitchFamily="34" charset="0"/>
              </a:rPr>
              <a:t> and </a:t>
            </a:r>
            <a:r>
              <a:rPr lang="en-US" sz="6000" b="1" u="sng" kern="1400" dirty="0">
                <a:uFill>
                  <a:solidFill>
                    <a:srgbClr val="3E0000"/>
                  </a:solidFill>
                </a:uFill>
                <a:latin typeface="Calibri" panose="020F0502020204030204" pitchFamily="34" charset="0"/>
              </a:rPr>
              <a:t>shame</a:t>
            </a:r>
            <a:r>
              <a:rPr lang="en-US" sz="6000" b="1" kern="1400" dirty="0">
                <a:ln>
                  <a:noFill/>
                </a:ln>
                <a:effectLst/>
                <a:uFill>
                  <a:solidFill>
                    <a:srgbClr val="3E0000"/>
                  </a:solidFill>
                </a:uFill>
                <a:latin typeface="Calibri" panose="020F0502020204030204" pitchFamily="34" charset="0"/>
              </a:rPr>
              <a:t>.</a:t>
            </a:r>
            <a:endParaRPr lang="en-US" sz="3200" kern="1400" dirty="0">
              <a:ln>
                <a:noFill/>
              </a:ln>
              <a:effectLst/>
              <a:latin typeface="Times New Roman" panose="02020603050405020304" pitchFamily="18" charset="0"/>
            </a:endParaRPr>
          </a:p>
          <a:p>
            <a:pPr marL="111316" marR="38100" indent="0" algn="l">
              <a:spcBef>
                <a:spcPts val="0"/>
              </a:spcBef>
              <a:spcAft>
                <a:spcPts val="0"/>
              </a:spcAft>
              <a:tabLst>
                <a:tab pos="8455025" algn="r"/>
              </a:tabLst>
            </a:pPr>
            <a:r>
              <a:rPr lang="en-US" sz="1000" b="1" kern="1400" dirty="0">
                <a:ln>
                  <a:noFill/>
                </a:ln>
                <a:effectLst/>
                <a:latin typeface="Calibri" panose="020F0502020204030204" pitchFamily="34" charset="0"/>
              </a:rPr>
              <a:t> </a:t>
            </a:r>
          </a:p>
          <a:p>
            <a:pPr marL="111316" marR="38100" indent="0" algn="l">
              <a:spcBef>
                <a:spcPts val="0"/>
              </a:spcBef>
              <a:spcAft>
                <a:spcPts val="0"/>
              </a:spcAft>
              <a:tabLst>
                <a:tab pos="8455025" algn="r"/>
              </a:tabLst>
            </a:pPr>
            <a:endParaRPr lang="en-US" sz="1000" kern="1400" dirty="0">
              <a:ln>
                <a:noFill/>
              </a:ln>
              <a:effectLst/>
              <a:latin typeface="Times New Roman" panose="02020603050405020304" pitchFamily="18" charset="0"/>
            </a:endParaRPr>
          </a:p>
        </p:txBody>
      </p:sp>
      <p:sp>
        <p:nvSpPr>
          <p:cNvPr id="4" name="Explosion: 8 Points 3">
            <a:extLst>
              <a:ext uri="{FF2B5EF4-FFF2-40B4-BE49-F238E27FC236}">
                <a16:creationId xmlns:a16="http://schemas.microsoft.com/office/drawing/2014/main" id="{09BDEF4C-782A-EDDC-73DB-9926E0F1E1C5}"/>
              </a:ext>
            </a:extLst>
          </p:cNvPr>
          <p:cNvSpPr/>
          <p:nvPr/>
        </p:nvSpPr>
        <p:spPr>
          <a:xfrm>
            <a:off x="2057400" y="0"/>
            <a:ext cx="308811"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49440F28-877B-0F8F-6E22-417C1529E41A}"/>
              </a:ext>
            </a:extLst>
          </p:cNvPr>
          <p:cNvSpPr txBox="1">
            <a:spLocks noChangeArrowheads="1"/>
          </p:cNvSpPr>
          <p:nvPr/>
        </p:nvSpPr>
        <p:spPr bwMode="auto">
          <a:xfrm>
            <a:off x="212774" y="2607922"/>
            <a:ext cx="853440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400" dirty="0">
                <a:latin typeface="+mn-lt"/>
              </a:rPr>
              <a:t>looking to Jesus, the founder and perfecter of our faith, who for the joy that was set before him </a:t>
            </a:r>
            <a:r>
              <a:rPr lang="en-US" sz="3400" b="1" dirty="0">
                <a:latin typeface="+mn-lt"/>
              </a:rPr>
              <a:t>endured the cross, despising the shame</a:t>
            </a:r>
            <a:r>
              <a:rPr lang="en-US" sz="3400" dirty="0">
                <a:latin typeface="+mn-lt"/>
              </a:rPr>
              <a:t>, and is seated at the right hand of the throne of God. </a:t>
            </a:r>
            <a:r>
              <a:rPr lang="en-US" sz="3400" baseline="30000" dirty="0">
                <a:latin typeface="+mn-lt"/>
              </a:rPr>
              <a:t>3 </a:t>
            </a:r>
            <a:r>
              <a:rPr lang="en-US" sz="3400" dirty="0">
                <a:latin typeface="+mn-lt"/>
              </a:rPr>
              <a:t>Consider him who </a:t>
            </a:r>
            <a:r>
              <a:rPr lang="en-US" sz="3400" b="1" dirty="0">
                <a:latin typeface="+mn-lt"/>
              </a:rPr>
              <a:t>endured from sinners such hostility against himself</a:t>
            </a:r>
            <a:r>
              <a:rPr lang="en-US" sz="3400" dirty="0">
                <a:latin typeface="+mn-lt"/>
              </a:rPr>
              <a:t>, so that you may not grow weary or fainthearted.</a:t>
            </a:r>
            <a:r>
              <a:rPr lang="en-US" sz="3600" dirty="0">
                <a:latin typeface="+mn-lt"/>
              </a:rPr>
              <a:t>	</a:t>
            </a:r>
            <a:r>
              <a:rPr lang="en-US" sz="2800" b="1" dirty="0">
                <a:latin typeface="+mn-lt"/>
              </a:rPr>
              <a:t>Heb 12:2-3</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1119636328"/>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9A435A8-E3D7-70BA-B8FC-10D33768C7F1}"/>
              </a:ext>
            </a:extLst>
          </p:cNvPr>
          <p:cNvSpPr txBox="1"/>
          <p:nvPr/>
        </p:nvSpPr>
        <p:spPr>
          <a:xfrm>
            <a:off x="0" y="228600"/>
            <a:ext cx="9144000" cy="1323439"/>
          </a:xfrm>
          <a:prstGeom prst="rect">
            <a:avLst/>
          </a:prstGeom>
          <a:noFill/>
        </p:spPr>
        <p:txBody>
          <a:bodyPr wrap="square">
            <a:spAutoFit/>
          </a:bodyPr>
          <a:lstStyle/>
          <a:p>
            <a:pPr marL="111316" marR="38100" indent="0" algn="ctr">
              <a:spcBef>
                <a:spcPts val="0"/>
              </a:spcBef>
              <a:spcAft>
                <a:spcPts val="0"/>
              </a:spcAft>
              <a:tabLst>
                <a:tab pos="8455025" algn="r"/>
              </a:tabLst>
            </a:pPr>
            <a:r>
              <a:rPr lang="en-US" sz="6000" b="1" kern="1400" dirty="0">
                <a:ln>
                  <a:noFill/>
                </a:ln>
                <a:effectLst/>
                <a:latin typeface="Calibri" panose="020F0502020204030204" pitchFamily="34" charset="0"/>
              </a:rPr>
              <a:t>Jesus’ Joy</a:t>
            </a:r>
            <a:endParaRPr lang="en-US" sz="3200" kern="1400" dirty="0">
              <a:ln>
                <a:noFill/>
              </a:ln>
              <a:effectLst/>
              <a:latin typeface="Times New Roman" panose="02020603050405020304" pitchFamily="18" charset="0"/>
            </a:endParaRPr>
          </a:p>
          <a:p>
            <a:pPr marL="111316" marR="38100" indent="0" algn="l">
              <a:spcBef>
                <a:spcPts val="0"/>
              </a:spcBef>
              <a:spcAft>
                <a:spcPts val="0"/>
              </a:spcAft>
              <a:tabLst>
                <a:tab pos="8455025" algn="r"/>
              </a:tabLst>
            </a:pPr>
            <a:r>
              <a:rPr lang="en-US" sz="1000" b="1" kern="1400" dirty="0">
                <a:ln>
                  <a:noFill/>
                </a:ln>
                <a:effectLst/>
                <a:latin typeface="Calibri" panose="020F0502020204030204" pitchFamily="34" charset="0"/>
              </a:rPr>
              <a:t> </a:t>
            </a:r>
          </a:p>
          <a:p>
            <a:pPr marL="111316" marR="38100" indent="0" algn="l">
              <a:spcBef>
                <a:spcPts val="0"/>
              </a:spcBef>
              <a:spcAft>
                <a:spcPts val="0"/>
              </a:spcAft>
              <a:tabLst>
                <a:tab pos="8455025" algn="r"/>
              </a:tabLst>
            </a:pPr>
            <a:endParaRPr lang="en-US" sz="1000" kern="1400" dirty="0">
              <a:ln>
                <a:noFill/>
              </a:ln>
              <a:effectLst/>
              <a:latin typeface="Times New Roman" panose="02020603050405020304" pitchFamily="18" charset="0"/>
            </a:endParaRPr>
          </a:p>
        </p:txBody>
      </p:sp>
      <p:sp>
        <p:nvSpPr>
          <p:cNvPr id="3" name="TextBox 2">
            <a:extLst>
              <a:ext uri="{FF2B5EF4-FFF2-40B4-BE49-F238E27FC236}">
                <a16:creationId xmlns:a16="http://schemas.microsoft.com/office/drawing/2014/main" id="{F7661350-3F7E-AD11-7339-8638DF410D31}"/>
              </a:ext>
            </a:extLst>
          </p:cNvPr>
          <p:cNvSpPr txBox="1">
            <a:spLocks noChangeArrowheads="1"/>
          </p:cNvSpPr>
          <p:nvPr/>
        </p:nvSpPr>
        <p:spPr bwMode="auto">
          <a:xfrm>
            <a:off x="304800" y="1552039"/>
            <a:ext cx="8534400"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400" dirty="0">
                <a:latin typeface="+mn-lt"/>
              </a:rPr>
              <a:t>looking to Jesus,… who for the joy that was set before him endured the cross, </a:t>
            </a:r>
            <a:r>
              <a:rPr lang="en-US" sz="3400" i="1" dirty="0">
                <a:solidFill>
                  <a:schemeClr val="bg1">
                    <a:lumMod val="50000"/>
                  </a:schemeClr>
                </a:solidFill>
                <a:latin typeface="+mn-lt"/>
              </a:rPr>
              <a:t>despising the shame, and is seated at the right hand of the throne of God...</a:t>
            </a:r>
          </a:p>
          <a:p>
            <a:pPr>
              <a:tabLst>
                <a:tab pos="8455025" algn="r"/>
              </a:tabLst>
            </a:pPr>
            <a:endParaRPr lang="en-US" sz="3400" i="1" dirty="0">
              <a:solidFill>
                <a:schemeClr val="bg1">
                  <a:lumMod val="50000"/>
                </a:schemeClr>
              </a:solidFill>
              <a:latin typeface="+mn-lt"/>
            </a:endParaRPr>
          </a:p>
          <a:p>
            <a:pPr>
              <a:tabLst>
                <a:tab pos="8455025" algn="r"/>
              </a:tabLst>
            </a:pPr>
            <a:endParaRPr lang="en-US" sz="3400" dirty="0">
              <a:latin typeface="+mn-lt"/>
            </a:endParaRPr>
          </a:p>
          <a:p>
            <a:pPr>
              <a:tabLst>
                <a:tab pos="8455025" algn="r"/>
              </a:tabLst>
            </a:pPr>
            <a:r>
              <a:rPr lang="en-US" sz="3400" dirty="0">
                <a:latin typeface="+mn-lt"/>
              </a:rPr>
              <a:t> Consider him who </a:t>
            </a:r>
            <a:r>
              <a:rPr lang="en-US" sz="3400" b="1" dirty="0">
                <a:latin typeface="+mn-lt"/>
              </a:rPr>
              <a:t>endured from sinners such hostility against himself</a:t>
            </a:r>
            <a:r>
              <a:rPr lang="en-US" sz="3400" dirty="0">
                <a:latin typeface="+mn-lt"/>
              </a:rPr>
              <a:t>, so that you may not grow weary or fainthearted.</a:t>
            </a:r>
            <a:r>
              <a:rPr lang="en-US" sz="3600" dirty="0">
                <a:latin typeface="+mn-lt"/>
              </a:rPr>
              <a:t>	</a:t>
            </a:r>
            <a:r>
              <a:rPr lang="en-US" sz="2800" b="1" dirty="0">
                <a:latin typeface="+mn-lt"/>
              </a:rPr>
              <a:t>Heb 12:3</a:t>
            </a:r>
            <a:endParaRPr lang="en-US" sz="2800" b="1" dirty="0">
              <a:uFill>
                <a:solidFill>
                  <a:srgbClr val="3E0000"/>
                </a:solidFill>
              </a:uFill>
              <a:latin typeface="+mn-lt"/>
              <a:cs typeface="Arial" panose="020B0604020202020204" pitchFamily="34" charset="0"/>
            </a:endParaRPr>
          </a:p>
        </p:txBody>
      </p:sp>
      <p:cxnSp>
        <p:nvCxnSpPr>
          <p:cNvPr id="7" name="Straight Arrow Connector 6">
            <a:extLst>
              <a:ext uri="{FF2B5EF4-FFF2-40B4-BE49-F238E27FC236}">
                <a16:creationId xmlns:a16="http://schemas.microsoft.com/office/drawing/2014/main" id="{E302D7D8-29C8-E780-1967-570B2ED4A2B3}"/>
              </a:ext>
            </a:extLst>
          </p:cNvPr>
          <p:cNvCxnSpPr/>
          <p:nvPr/>
        </p:nvCxnSpPr>
        <p:spPr>
          <a:xfrm>
            <a:off x="3581400" y="2590800"/>
            <a:ext cx="990600" cy="2286000"/>
          </a:xfrm>
          <a:prstGeom prst="straightConnector1">
            <a:avLst/>
          </a:prstGeom>
          <a:ln w="50800">
            <a:solidFill>
              <a:srgbClr val="8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520915"/>
      </p:ext>
    </p:extLst>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5" ma:contentTypeDescription="Create a new document." ma:contentTypeScope="" ma:versionID="660eab02cdbf12d5a8780f4ad08fa56d">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8bfb8719affc962a4dfa2686d9ff8b20"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Props1.xml><?xml version="1.0" encoding="utf-8"?>
<ds:datastoreItem xmlns:ds="http://schemas.openxmlformats.org/officeDocument/2006/customXml" ds:itemID="{2F51C44A-48FD-452A-B631-29826638C0DC}">
  <ds:schemaRefs>
    <ds:schemaRef ds:uri="http://schemas.microsoft.com/sharepoint/v3/contenttype/forms"/>
  </ds:schemaRefs>
</ds:datastoreItem>
</file>

<file path=customXml/itemProps2.xml><?xml version="1.0" encoding="utf-8"?>
<ds:datastoreItem xmlns:ds="http://schemas.openxmlformats.org/officeDocument/2006/customXml" ds:itemID="{1124365D-1808-4399-869D-0C964D65E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B3BB5EA-E7D6-4327-AB5E-28CFD66774E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8df96e8-5bed-42fe-b42e-398ed42751d8"/>
    <ds:schemaRef ds:uri="http://purl.org/dc/terms/"/>
    <ds:schemaRef ds:uri="f5771b9e-bb9d-4790-b6f2-5cbeb0979a9c"/>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11159</TotalTime>
  <Words>564</Words>
  <Application>Microsoft Office PowerPoint</Application>
  <PresentationFormat>On-screen Show (4:3)</PresentationFormat>
  <Paragraphs>33</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682</cp:revision>
  <cp:lastPrinted>2022-10-02T13:03:38Z</cp:lastPrinted>
  <dcterms:created xsi:type="dcterms:W3CDTF">2020-07-19T11:17:55Z</dcterms:created>
  <dcterms:modified xsi:type="dcterms:W3CDTF">2023-06-11T13:41:24Z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