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1"/>
  </p:notesMasterIdLst>
  <p:handoutMasterIdLst>
    <p:handoutMasterId r:id="rId12"/>
  </p:handoutMasterIdLst>
  <p:sldIdLst>
    <p:sldId id="7104" r:id="rId2"/>
    <p:sldId id="7388" r:id="rId3"/>
    <p:sldId id="7390" r:id="rId4"/>
    <p:sldId id="7401" r:id="rId5"/>
    <p:sldId id="7377" r:id="rId6"/>
    <p:sldId id="7406" r:id="rId7"/>
    <p:sldId id="7407" r:id="rId8"/>
    <p:sldId id="7408" r:id="rId9"/>
    <p:sldId id="7409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05" autoAdjust="0"/>
    <p:restoredTop sz="93969" autoAdjust="0"/>
  </p:normalViewPr>
  <p:slideViewPr>
    <p:cSldViewPr showGuides="1">
      <p:cViewPr>
        <p:scale>
          <a:sx n="60" d="100"/>
          <a:sy n="60" d="100"/>
        </p:scale>
        <p:origin x="726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01360"/>
            <a:ext cx="3144129" cy="320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11:28-30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Jn 15:12-15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Mt 21:4-5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uFill>
                <a:solidFill>
                  <a:srgbClr val="3E0000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5/28/23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296" y="117081"/>
            <a:ext cx="917401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dirty="0">
                <a:cs typeface="Arial" panose="020B0604020202020204" pitchFamily="34" charset="0"/>
              </a:rPr>
              <a:t>Gentle and Lowly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3200" i="1" dirty="0">
                <a:cs typeface="Arial" panose="020B0604020202020204" pitchFamily="34" charset="0"/>
              </a:rPr>
              <a:t>A Memorial Day Weekend Building Block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7A9AA9-996A-8FFF-9884-A1CA021DA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474" y="1750793"/>
            <a:ext cx="4953000" cy="51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0BF34">
                    <a:alpha val="85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99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E2B2CA-5D95-D7B4-E3D1-00CAE8EC2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099" y="2590800"/>
            <a:ext cx="822759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Come to me, all who labor and are heavy laden, and I will give you rest. </a:t>
            </a:r>
            <a:r>
              <a:rPr lang="en-US" sz="3600" baseline="30000" dirty="0">
                <a:latin typeface="+mn-lt"/>
              </a:rPr>
              <a:t>29 </a:t>
            </a:r>
            <a:r>
              <a:rPr lang="en-US" sz="3600" dirty="0">
                <a:latin typeface="+mn-lt"/>
              </a:rPr>
              <a:t>Take my yoke upon you, and learn from me, for I am gentle </a:t>
            </a:r>
            <a:r>
              <a:rPr lang="en-US" sz="3600" i="1" dirty="0">
                <a:latin typeface="+mn-lt"/>
              </a:rPr>
              <a:t>(meek) </a:t>
            </a:r>
            <a:r>
              <a:rPr lang="en-US" sz="3600" dirty="0">
                <a:latin typeface="+mn-lt"/>
              </a:rPr>
              <a:t>and lowly in heart, and you will find rest for your souls. </a:t>
            </a:r>
            <a:r>
              <a:rPr lang="en-US" sz="3600" baseline="30000" dirty="0">
                <a:latin typeface="+mn-lt"/>
              </a:rPr>
              <a:t>30 </a:t>
            </a:r>
            <a:r>
              <a:rPr lang="en-US" sz="3600" dirty="0">
                <a:latin typeface="+mn-lt"/>
              </a:rPr>
              <a:t>For my yoke is easy, and my burden is light.	</a:t>
            </a:r>
            <a:r>
              <a:rPr lang="en-US" sz="2800" b="1" dirty="0">
                <a:latin typeface="+mn-lt"/>
              </a:rPr>
              <a:t>Mt 11:28-30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69F91-0163-2FF9-4021-0D90F56F1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452077"/>
            <a:ext cx="8305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Greater love has no one than this, that someone lay down his life for his friends.</a:t>
            </a:r>
            <a:endParaRPr lang="en-US" sz="2800" b="1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800" b="1" dirty="0">
                <a:latin typeface="+mn-lt"/>
              </a:rPr>
              <a:t>	Jn 15:13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21470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E2B2CA-5D95-D7B4-E3D1-00CAE8EC2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612844"/>
            <a:ext cx="83058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This is my commandment, that you love one another as I have loved you. </a:t>
            </a:r>
            <a:r>
              <a:rPr lang="en-US" sz="3600" baseline="30000" dirty="0">
                <a:latin typeface="+mn-lt"/>
              </a:rPr>
              <a:t>13 </a:t>
            </a:r>
            <a:r>
              <a:rPr lang="en-US" sz="3600" u="sng" dirty="0">
                <a:uFill>
                  <a:solidFill>
                    <a:srgbClr val="003300"/>
                  </a:solidFill>
                </a:uFill>
                <a:latin typeface="+mn-lt"/>
              </a:rPr>
              <a:t>Greater love has no one than this, that someone lay down his life for his friends. </a:t>
            </a:r>
            <a:r>
              <a:rPr lang="en-US" sz="3600" u="sng" baseline="30000" dirty="0">
                <a:uFill>
                  <a:solidFill>
                    <a:srgbClr val="003300"/>
                  </a:solidFill>
                </a:uFill>
                <a:latin typeface="+mn-lt"/>
              </a:rPr>
              <a:t>14 </a:t>
            </a:r>
            <a:r>
              <a:rPr lang="en-US" sz="3600" u="sng" dirty="0">
                <a:uFill>
                  <a:solidFill>
                    <a:srgbClr val="003300"/>
                  </a:solidFill>
                </a:uFill>
                <a:latin typeface="+mn-lt"/>
              </a:rPr>
              <a:t>You are my friends if you do what I command you</a:t>
            </a:r>
            <a:r>
              <a:rPr lang="en-US" sz="3600" dirty="0">
                <a:latin typeface="+mn-lt"/>
              </a:rPr>
              <a:t>.  </a:t>
            </a:r>
            <a:r>
              <a:rPr lang="en-US" sz="3600" baseline="30000" dirty="0">
                <a:latin typeface="+mn-lt"/>
              </a:rPr>
              <a:t>15 </a:t>
            </a:r>
            <a:r>
              <a:rPr lang="en-US" sz="3600" dirty="0">
                <a:latin typeface="+mn-lt"/>
              </a:rPr>
              <a:t>No longer do I call you servants, for the servant does not know what his master is doing; but </a:t>
            </a:r>
            <a:r>
              <a:rPr lang="en-US" sz="3600" b="1" dirty="0">
                <a:solidFill>
                  <a:srgbClr val="003300"/>
                </a:solidFill>
                <a:latin typeface="+mn-lt"/>
              </a:rPr>
              <a:t>I have called you friends</a:t>
            </a:r>
            <a:r>
              <a:rPr lang="en-US" sz="3600" dirty="0">
                <a:latin typeface="+mn-lt"/>
              </a:rPr>
              <a:t>, </a:t>
            </a:r>
            <a:r>
              <a:rPr lang="en-US" sz="3600" u="sng" dirty="0">
                <a:uFill>
                  <a:solidFill>
                    <a:srgbClr val="003300"/>
                  </a:solidFill>
                </a:uFill>
                <a:latin typeface="+mn-lt"/>
              </a:rPr>
              <a:t>for all that I have heard from my Father I have made known to you</a:t>
            </a:r>
            <a:r>
              <a:rPr lang="en-US" sz="3600" dirty="0">
                <a:latin typeface="+mn-lt"/>
              </a:rPr>
              <a:t>.	</a:t>
            </a:r>
            <a:r>
              <a:rPr lang="en-US" sz="2800" b="1" dirty="0">
                <a:latin typeface="+mn-lt"/>
              </a:rPr>
              <a:t>Jn 15:12-15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325690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E2B2CA-5D95-D7B4-E3D1-00CAE8EC2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447800"/>
            <a:ext cx="84963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Come to me, all who labor and are heavy laden, and I will give you rest. </a:t>
            </a:r>
            <a:r>
              <a:rPr lang="en-US" sz="3600" baseline="30000" dirty="0">
                <a:latin typeface="+mn-lt"/>
              </a:rPr>
              <a:t>29 </a:t>
            </a:r>
            <a:r>
              <a:rPr lang="en-US" sz="3600" dirty="0">
                <a:latin typeface="+mn-lt"/>
              </a:rPr>
              <a:t>Take my yoke upon you, and learn from me, </a:t>
            </a: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for I am gentle (meek) and lowly in heart</a:t>
            </a:r>
            <a:r>
              <a:rPr lang="en-US" sz="3600" dirty="0">
                <a:latin typeface="+mn-lt"/>
              </a:rPr>
              <a:t>, and you will find rest for your souls. </a:t>
            </a:r>
            <a:r>
              <a:rPr lang="en-US" sz="3600" baseline="30000" dirty="0">
                <a:latin typeface="+mn-lt"/>
              </a:rPr>
              <a:t>30 </a:t>
            </a:r>
            <a:r>
              <a:rPr lang="en-US" sz="3600" dirty="0">
                <a:latin typeface="+mn-lt"/>
              </a:rPr>
              <a:t>For my yoke is easy, and my burden is light.”	</a:t>
            </a:r>
            <a:r>
              <a:rPr lang="en-US" sz="2800" b="1" dirty="0">
                <a:latin typeface="+mn-lt"/>
              </a:rPr>
              <a:t>Mt 11:28-30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69F91-0163-2FF9-4021-0D90F56F1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610" y="5133893"/>
            <a:ext cx="849228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Greater love has no one than this, that someone lay down his life for his friends.</a:t>
            </a:r>
            <a:endParaRPr lang="en-US" sz="2800" b="1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800" b="1" dirty="0">
                <a:latin typeface="+mn-lt"/>
              </a:rPr>
              <a:t>	Jn 15:13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04024-D3E0-52E9-DD06-4AD5B3142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162364"/>
            <a:ext cx="91439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8455025" algn="r"/>
              </a:tabLst>
            </a:pPr>
            <a:r>
              <a:rPr lang="en-US" sz="6000" b="1" dirty="0">
                <a:latin typeface="+mn-lt"/>
              </a:rPr>
              <a:t>Jesus’ Heart</a:t>
            </a:r>
            <a:endParaRPr lang="en-US" sz="60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543085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1981200" y="1301179"/>
            <a:ext cx="316542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90500" y="1676400"/>
            <a:ext cx="8763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Jesus’ heart is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u="sng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inviting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.   </a:t>
            </a:r>
            <a:r>
              <a:rPr lang="en-US" sz="32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Mt 11:28</a:t>
            </a:r>
            <a:endParaRPr lang="en-US" sz="32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1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 </a:t>
            </a: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endParaRPr lang="en-US" sz="10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7758D-5363-6E73-D79D-7C72AB7A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724400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Come to me</a:t>
            </a:r>
            <a:r>
              <a:rPr lang="en-US" sz="3600" dirty="0">
                <a:latin typeface="+mn-lt"/>
              </a:rPr>
              <a:t>, all who labor and are heavy laden, and I will give you rest.	</a:t>
            </a:r>
            <a:r>
              <a:rPr lang="en-US" sz="2800" b="1" dirty="0">
                <a:latin typeface="+mn-lt"/>
              </a:rPr>
              <a:t>Mt 11:28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1873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90500" y="387253"/>
            <a:ext cx="876300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Jesus’ heart is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u="sng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gentle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</a:t>
            </a:r>
            <a:r>
              <a:rPr lang="en-US" sz="4000" i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(meek) 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and </a:t>
            </a:r>
            <a:r>
              <a:rPr lang="en-US" sz="6000" b="1" u="sng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lowly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3200" b="1" kern="1400" dirty="0">
                <a:latin typeface="Calibri" panose="020F0502020204030204" pitchFamily="34" charset="0"/>
              </a:rPr>
              <a:t>M</a:t>
            </a:r>
            <a:r>
              <a:rPr lang="en-US" sz="32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 11:29</a:t>
            </a:r>
            <a:endParaRPr lang="en-US" sz="32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1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 </a:t>
            </a: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endParaRPr lang="en-US" sz="10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1905000" y="153790"/>
            <a:ext cx="308811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7758D-5363-6E73-D79D-7C72AB7A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359927"/>
            <a:ext cx="8077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Take my yoke upon you, and learn from me, for I am </a:t>
            </a: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gentle (meek) and lowly </a:t>
            </a:r>
            <a:r>
              <a:rPr lang="en-US" sz="3600" dirty="0">
                <a:latin typeface="+mn-lt"/>
              </a:rPr>
              <a:t>in heart, and you will find rest for your souls.	</a:t>
            </a:r>
            <a:r>
              <a:rPr lang="en-US" sz="2800" b="1" dirty="0">
                <a:latin typeface="+mn-lt"/>
              </a:rPr>
              <a:t>Mt 11:29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90498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90500" y="762000"/>
            <a:ext cx="8763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Jesus’ heart is </a:t>
            </a:r>
            <a:r>
              <a:rPr lang="en-US" sz="6000" b="1" u="sng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restful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3200" b="1" kern="1400" dirty="0">
                <a:latin typeface="Calibri" panose="020F0502020204030204" pitchFamily="34" charset="0"/>
              </a:rPr>
              <a:t>M</a:t>
            </a:r>
            <a:r>
              <a:rPr lang="en-US" sz="32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 11:28, 29</a:t>
            </a:r>
            <a:endParaRPr lang="en-US" sz="32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1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 </a:t>
            </a: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endParaRPr lang="en-US" sz="10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762000" y="228600"/>
            <a:ext cx="308811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7758D-5363-6E73-D79D-7C72AB7A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87964"/>
            <a:ext cx="84963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Come to me, all who labor and are heavy laden, and </a:t>
            </a: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I will give you rest</a:t>
            </a:r>
            <a:r>
              <a:rPr lang="en-US" sz="3600" dirty="0">
                <a:latin typeface="+mn-lt"/>
              </a:rPr>
              <a:t>. </a:t>
            </a:r>
            <a:r>
              <a:rPr lang="en-US" sz="3600" baseline="30000" dirty="0">
                <a:latin typeface="+mn-lt"/>
              </a:rPr>
              <a:t>29 </a:t>
            </a:r>
            <a:r>
              <a:rPr lang="en-US" sz="3600" dirty="0">
                <a:latin typeface="+mn-lt"/>
              </a:rPr>
              <a:t>Take my yoke upon you, and learn from me, for I am gentle </a:t>
            </a:r>
            <a:r>
              <a:rPr lang="en-US" sz="3600" i="1" dirty="0">
                <a:latin typeface="+mn-lt"/>
              </a:rPr>
              <a:t>(meek) </a:t>
            </a:r>
            <a:r>
              <a:rPr lang="en-US" sz="3600" dirty="0">
                <a:latin typeface="+mn-lt"/>
              </a:rPr>
              <a:t>and lowly in heart, and </a:t>
            </a: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you will find rest for your souls</a:t>
            </a:r>
            <a:r>
              <a:rPr lang="en-US" sz="3600" dirty="0">
                <a:latin typeface="+mn-lt"/>
              </a:rPr>
              <a:t>. </a:t>
            </a:r>
            <a:r>
              <a:rPr lang="en-US" sz="3600" baseline="30000" dirty="0">
                <a:latin typeface="+mn-lt"/>
              </a:rPr>
              <a:t>30 </a:t>
            </a:r>
            <a:r>
              <a:rPr lang="en-US" sz="3600" dirty="0">
                <a:latin typeface="+mn-lt"/>
              </a:rPr>
              <a:t>For my yoke is easy, and my burden is light.	</a:t>
            </a:r>
            <a:r>
              <a:rPr lang="en-US" sz="2800" b="1" dirty="0">
                <a:latin typeface="+mn-lt"/>
              </a:rPr>
              <a:t>Mt 11:28-30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9130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435A8-E3D7-70BA-B8FC-10D33768C7F1}"/>
              </a:ext>
            </a:extLst>
          </p:cNvPr>
          <p:cNvSpPr txBox="1"/>
          <p:nvPr/>
        </p:nvSpPr>
        <p:spPr>
          <a:xfrm>
            <a:off x="190500" y="258901"/>
            <a:ext cx="8763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In these 3 verses Jesus gives an </a:t>
            </a:r>
            <a:r>
              <a:rPr lang="en-US" sz="6000" b="1" u="sng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invitation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 and an </a:t>
            </a:r>
            <a:r>
              <a:rPr lang="en-US" sz="6000" b="1" u="sng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application</a:t>
            </a: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.  </a:t>
            </a:r>
            <a:r>
              <a:rPr lang="en-US" sz="3200" b="1" kern="1400" dirty="0">
                <a:latin typeface="Calibri" panose="020F0502020204030204" pitchFamily="34" charset="0"/>
              </a:rPr>
              <a:t>M</a:t>
            </a:r>
            <a:r>
              <a:rPr lang="en-US" sz="32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t 11:28, 29</a:t>
            </a:r>
            <a:endParaRPr lang="en-US" sz="32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1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 </a:t>
            </a:r>
          </a:p>
          <a:p>
            <a:pPr marL="111316" marR="38100" indent="0" algn="l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endParaRPr lang="en-US" sz="10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9BDEF4C-782A-EDDC-73DB-9926E0F1E1C5}"/>
              </a:ext>
            </a:extLst>
          </p:cNvPr>
          <p:cNvSpPr/>
          <p:nvPr/>
        </p:nvSpPr>
        <p:spPr>
          <a:xfrm>
            <a:off x="457200" y="79076"/>
            <a:ext cx="308811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7758D-5363-6E73-D79D-7C72AB7A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32" y="3182779"/>
            <a:ext cx="8763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Come to me</a:t>
            </a:r>
            <a:r>
              <a:rPr lang="en-US" sz="3600" dirty="0">
                <a:latin typeface="+mn-lt"/>
              </a:rPr>
              <a:t>, all who labor and are heavy laden, and I will give you rest. </a:t>
            </a:r>
            <a:r>
              <a:rPr lang="en-US" sz="3600" baseline="30000" dirty="0">
                <a:latin typeface="+mn-lt"/>
              </a:rPr>
              <a:t>29 </a:t>
            </a: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Take my yoke upon you, and learn from me</a:t>
            </a:r>
            <a:r>
              <a:rPr lang="en-US" sz="3600" dirty="0">
                <a:latin typeface="+mn-lt"/>
              </a:rPr>
              <a:t>, for I am gentle </a:t>
            </a:r>
            <a:r>
              <a:rPr lang="en-US" sz="3600" i="1" dirty="0">
                <a:latin typeface="+mn-lt"/>
              </a:rPr>
              <a:t>(meek) </a:t>
            </a:r>
            <a:r>
              <a:rPr lang="en-US" sz="3600" dirty="0">
                <a:latin typeface="+mn-lt"/>
              </a:rPr>
              <a:t>and lowly in heart, and you will find rest for your souls. </a:t>
            </a:r>
            <a:r>
              <a:rPr lang="en-US" sz="3600" baseline="30000" dirty="0">
                <a:latin typeface="+mn-lt"/>
              </a:rPr>
              <a:t>30 </a:t>
            </a:r>
            <a:r>
              <a:rPr lang="en-US" sz="3600" b="1" i="1" dirty="0">
                <a:solidFill>
                  <a:srgbClr val="3E0000"/>
                </a:solidFill>
                <a:latin typeface="+mn-lt"/>
              </a:rPr>
              <a:t>For my yoke is easy, and my burden is light</a:t>
            </a:r>
            <a:r>
              <a:rPr lang="en-US" sz="3600" dirty="0">
                <a:latin typeface="+mn-lt"/>
              </a:rPr>
              <a:t>.	</a:t>
            </a:r>
            <a:r>
              <a:rPr lang="en-US" sz="2800" b="1" dirty="0">
                <a:latin typeface="+mn-lt"/>
              </a:rPr>
              <a:t>Mt 11:28-30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01103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A7758D-5363-6E73-D79D-7C72AB7A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19400"/>
            <a:ext cx="8305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600" b="1" dirty="0">
                <a:latin typeface="+mn-lt"/>
              </a:rPr>
              <a:t>This took place to fulfill what was spoken by the prophet, saying, </a:t>
            </a:r>
            <a:r>
              <a:rPr lang="en-US" sz="3600" b="1" baseline="30000" dirty="0">
                <a:latin typeface="+mn-lt"/>
              </a:rPr>
              <a:t>5 </a:t>
            </a:r>
            <a:r>
              <a:rPr lang="en-US" sz="3600" b="1" dirty="0">
                <a:latin typeface="+mn-lt"/>
              </a:rPr>
              <a:t>“Say to the daughter of Zion, ‘Behold, your king is coming to you, humble, and mounted on a donkey, on a colt, the foal of a beast of burden.’ ”	</a:t>
            </a:r>
            <a:r>
              <a:rPr lang="en-US" sz="2800" b="1" dirty="0">
                <a:latin typeface="+mn-lt"/>
              </a:rPr>
              <a:t>Mt 21:4-5</a:t>
            </a:r>
            <a:endParaRPr lang="en-US" sz="2800" b="1" dirty="0">
              <a:uFill>
                <a:solidFill>
                  <a:srgbClr val="3E0000"/>
                </a:solidFill>
              </a:u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FCF83-E6F6-99CD-984E-F513956B5A2B}"/>
              </a:ext>
            </a:extLst>
          </p:cNvPr>
          <p:cNvSpPr txBox="1"/>
          <p:nvPr/>
        </p:nvSpPr>
        <p:spPr>
          <a:xfrm>
            <a:off x="190500" y="634312"/>
            <a:ext cx="8763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latin typeface="Calibri" panose="020F0502020204030204" pitchFamily="34" charset="0"/>
              </a:rPr>
              <a:t>Jesus, the humble one</a:t>
            </a:r>
            <a:endParaRPr lang="en-US" sz="1000" kern="140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677909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10862</TotalTime>
  <Words>598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676</cp:revision>
  <cp:lastPrinted>2022-10-02T13:03:38Z</cp:lastPrinted>
  <dcterms:created xsi:type="dcterms:W3CDTF">2020-07-19T11:17:55Z</dcterms:created>
  <dcterms:modified xsi:type="dcterms:W3CDTF">2023-05-28T12:44:10Z</dcterms:modified>
</cp:coreProperties>
</file>