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1"/>
  </p:sldMasterIdLst>
  <p:notesMasterIdLst>
    <p:notesMasterId r:id="rId22"/>
  </p:notesMasterIdLst>
  <p:handoutMasterIdLst>
    <p:handoutMasterId r:id="rId23"/>
  </p:handoutMasterIdLst>
  <p:sldIdLst>
    <p:sldId id="5809" r:id="rId2"/>
    <p:sldId id="6921" r:id="rId3"/>
    <p:sldId id="6941" r:id="rId4"/>
    <p:sldId id="6938" r:id="rId5"/>
    <p:sldId id="6935" r:id="rId6"/>
    <p:sldId id="6958" r:id="rId7"/>
    <p:sldId id="6918" r:id="rId8"/>
    <p:sldId id="6905" r:id="rId9"/>
    <p:sldId id="6794" r:id="rId10"/>
    <p:sldId id="6936" r:id="rId11"/>
    <p:sldId id="6920" r:id="rId12"/>
    <p:sldId id="6950" r:id="rId13"/>
    <p:sldId id="6928" r:id="rId14"/>
    <p:sldId id="6933" r:id="rId15"/>
    <p:sldId id="6927" r:id="rId16"/>
    <p:sldId id="6929" r:id="rId17"/>
    <p:sldId id="6953" r:id="rId18"/>
    <p:sldId id="6925" r:id="rId19"/>
    <p:sldId id="6956" r:id="rId20"/>
    <p:sldId id="6957" r:id="rId21"/>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06" autoAdjust="0"/>
    <p:restoredTop sz="93969" autoAdjust="0"/>
  </p:normalViewPr>
  <p:slideViewPr>
    <p:cSldViewPr showGuides="1">
      <p:cViewPr varScale="1">
        <p:scale>
          <a:sx n="112" d="100"/>
          <a:sy n="112" d="100"/>
        </p:scale>
        <p:origin x="57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le Rintelman" userId="3015f9bd-f692-4206-b000-5b94df7f8e3b" providerId="ADAL" clId="{D8C1F42D-7B35-4E33-8B84-B8FDDFF81CE7}"/>
    <pc:docChg chg="delSld">
      <pc:chgData name="Dale Rintelman" userId="3015f9bd-f692-4206-b000-5b94df7f8e3b" providerId="ADAL" clId="{D8C1F42D-7B35-4E33-8B84-B8FDDFF81CE7}" dt="2022-06-19T12:18:06.922" v="13" actId="47"/>
      <pc:docMkLst>
        <pc:docMk/>
      </pc:docMkLst>
      <pc:sldChg chg="del">
        <pc:chgData name="Dale Rintelman" userId="3015f9bd-f692-4206-b000-5b94df7f8e3b" providerId="ADAL" clId="{D8C1F42D-7B35-4E33-8B84-B8FDDFF81CE7}" dt="2022-06-19T12:17:42.674" v="0" actId="47"/>
        <pc:sldMkLst>
          <pc:docMk/>
          <pc:sldMk cId="2086666444" sldId="6930"/>
        </pc:sldMkLst>
      </pc:sldChg>
      <pc:sldChg chg="del">
        <pc:chgData name="Dale Rintelman" userId="3015f9bd-f692-4206-b000-5b94df7f8e3b" providerId="ADAL" clId="{D8C1F42D-7B35-4E33-8B84-B8FDDFF81CE7}" dt="2022-06-19T12:17:43.267" v="1" actId="47"/>
        <pc:sldMkLst>
          <pc:docMk/>
          <pc:sldMk cId="1755966975" sldId="6931"/>
        </pc:sldMkLst>
      </pc:sldChg>
      <pc:sldChg chg="del">
        <pc:chgData name="Dale Rintelman" userId="3015f9bd-f692-4206-b000-5b94df7f8e3b" providerId="ADAL" clId="{D8C1F42D-7B35-4E33-8B84-B8FDDFF81CE7}" dt="2022-06-19T12:17:47.345" v="3" actId="47"/>
        <pc:sldMkLst>
          <pc:docMk/>
          <pc:sldMk cId="3734779592" sldId="6932"/>
        </pc:sldMkLst>
      </pc:sldChg>
      <pc:sldChg chg="del">
        <pc:chgData name="Dale Rintelman" userId="3015f9bd-f692-4206-b000-5b94df7f8e3b" providerId="ADAL" clId="{D8C1F42D-7B35-4E33-8B84-B8FDDFF81CE7}" dt="2022-06-19T12:17:45.095" v="2" actId="47"/>
        <pc:sldMkLst>
          <pc:docMk/>
          <pc:sldMk cId="887084869" sldId="6942"/>
        </pc:sldMkLst>
      </pc:sldChg>
      <pc:sldChg chg="del">
        <pc:chgData name="Dale Rintelman" userId="3015f9bd-f692-4206-b000-5b94df7f8e3b" providerId="ADAL" clId="{D8C1F42D-7B35-4E33-8B84-B8FDDFF81CE7}" dt="2022-06-19T12:17:49.391" v="4" actId="47"/>
        <pc:sldMkLst>
          <pc:docMk/>
          <pc:sldMk cId="2722547864" sldId="6943"/>
        </pc:sldMkLst>
      </pc:sldChg>
      <pc:sldChg chg="del">
        <pc:chgData name="Dale Rintelman" userId="3015f9bd-f692-4206-b000-5b94df7f8e3b" providerId="ADAL" clId="{D8C1F42D-7B35-4E33-8B84-B8FDDFF81CE7}" dt="2022-06-19T12:17:55.217" v="7" actId="47"/>
        <pc:sldMkLst>
          <pc:docMk/>
          <pc:sldMk cId="3446251478" sldId="6944"/>
        </pc:sldMkLst>
      </pc:sldChg>
      <pc:sldChg chg="del">
        <pc:chgData name="Dale Rintelman" userId="3015f9bd-f692-4206-b000-5b94df7f8e3b" providerId="ADAL" clId="{D8C1F42D-7B35-4E33-8B84-B8FDDFF81CE7}" dt="2022-06-19T12:17:52.648" v="6" actId="47"/>
        <pc:sldMkLst>
          <pc:docMk/>
          <pc:sldMk cId="3272793592" sldId="6945"/>
        </pc:sldMkLst>
      </pc:sldChg>
      <pc:sldChg chg="del">
        <pc:chgData name="Dale Rintelman" userId="3015f9bd-f692-4206-b000-5b94df7f8e3b" providerId="ADAL" clId="{D8C1F42D-7B35-4E33-8B84-B8FDDFF81CE7}" dt="2022-06-19T12:18:05.500" v="12" actId="47"/>
        <pc:sldMkLst>
          <pc:docMk/>
          <pc:sldMk cId="1971989370" sldId="6946"/>
        </pc:sldMkLst>
      </pc:sldChg>
      <pc:sldChg chg="del">
        <pc:chgData name="Dale Rintelman" userId="3015f9bd-f692-4206-b000-5b94df7f8e3b" providerId="ADAL" clId="{D8C1F42D-7B35-4E33-8B84-B8FDDFF81CE7}" dt="2022-06-19T12:17:50.687" v="5" actId="47"/>
        <pc:sldMkLst>
          <pc:docMk/>
          <pc:sldMk cId="1595161190" sldId="6947"/>
        </pc:sldMkLst>
      </pc:sldChg>
      <pc:sldChg chg="del">
        <pc:chgData name="Dale Rintelman" userId="3015f9bd-f692-4206-b000-5b94df7f8e3b" providerId="ADAL" clId="{D8C1F42D-7B35-4E33-8B84-B8FDDFF81CE7}" dt="2022-06-19T12:17:57.186" v="8" actId="47"/>
        <pc:sldMkLst>
          <pc:docMk/>
          <pc:sldMk cId="635933888" sldId="6948"/>
        </pc:sldMkLst>
      </pc:sldChg>
      <pc:sldChg chg="del">
        <pc:chgData name="Dale Rintelman" userId="3015f9bd-f692-4206-b000-5b94df7f8e3b" providerId="ADAL" clId="{D8C1F42D-7B35-4E33-8B84-B8FDDFF81CE7}" dt="2022-06-19T12:17:59.170" v="9" actId="47"/>
        <pc:sldMkLst>
          <pc:docMk/>
          <pc:sldMk cId="3237147840" sldId="6951"/>
        </pc:sldMkLst>
      </pc:sldChg>
      <pc:sldChg chg="del">
        <pc:chgData name="Dale Rintelman" userId="3015f9bd-f692-4206-b000-5b94df7f8e3b" providerId="ADAL" clId="{D8C1F42D-7B35-4E33-8B84-B8FDDFF81CE7}" dt="2022-06-19T12:18:01.189" v="11" actId="47"/>
        <pc:sldMkLst>
          <pc:docMk/>
          <pc:sldMk cId="1093861494" sldId="6952"/>
        </pc:sldMkLst>
      </pc:sldChg>
      <pc:sldChg chg="del">
        <pc:chgData name="Dale Rintelman" userId="3015f9bd-f692-4206-b000-5b94df7f8e3b" providerId="ADAL" clId="{D8C1F42D-7B35-4E33-8B84-B8FDDFF81CE7}" dt="2022-06-19T12:18:06.922" v="13" actId="47"/>
        <pc:sldMkLst>
          <pc:docMk/>
          <pc:sldMk cId="316966394" sldId="6955"/>
        </pc:sldMkLst>
      </pc:sldChg>
      <pc:sldChg chg="del">
        <pc:chgData name="Dale Rintelman" userId="3015f9bd-f692-4206-b000-5b94df7f8e3b" providerId="ADAL" clId="{D8C1F42D-7B35-4E33-8B84-B8FDDFF81CE7}" dt="2022-06-19T12:18:00.169" v="10" actId="47"/>
        <pc:sldMkLst>
          <pc:docMk/>
          <pc:sldMk cId="2590660429" sldId="695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6/19/2022</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6/19/2022</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6/19/2022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6/19/2022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6/19/2022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6/19/2022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6/19/2022</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6/19/2022</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6/19/2022</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6/19/2022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6/19/2022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6/19/2022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6/19/2022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6/19/2022</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166801" y="3049641"/>
            <a:ext cx="3488513" cy="27432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228600" eaLnBrk="1" hangingPunct="1">
              <a:lnSpc>
                <a:spcPct val="90000"/>
              </a:lnSpc>
              <a:spcBef>
                <a:spcPts val="0"/>
              </a:spcBef>
              <a:spcAft>
                <a:spcPts val="600"/>
              </a:spcAft>
              <a:buFont typeface="Arial" panose="020B0604020202020204" pitchFamily="34" charset="0"/>
              <a:buChar char="•"/>
            </a:pPr>
            <a:r>
              <a:rPr lang="en-US" sz="2800" b="1" dirty="0">
                <a:cs typeface="Arial" panose="020B0604020202020204" pitchFamily="34" charset="0"/>
              </a:rPr>
              <a:t>Acts 2:1-5, 14-21</a:t>
            </a:r>
          </a:p>
          <a:p>
            <a:pPr marL="0" marR="38100" indent="-228600" eaLnBrk="1" hangingPunct="1">
              <a:lnSpc>
                <a:spcPct val="90000"/>
              </a:lnSpc>
              <a:spcBef>
                <a:spcPts val="0"/>
              </a:spcBef>
              <a:spcAft>
                <a:spcPts val="600"/>
              </a:spcAft>
              <a:buFont typeface="Arial" panose="020B0604020202020204" pitchFamily="34" charset="0"/>
              <a:buChar char="•"/>
              <a:tabLst>
                <a:tab pos="1082675" algn="l"/>
              </a:tabLst>
            </a:pPr>
            <a:r>
              <a:rPr lang="en-US" sz="2800" b="1" dirty="0">
                <a:cs typeface="Arial" panose="020B0604020202020204" pitchFamily="34" charset="0"/>
              </a:rPr>
              <a:t>Joel 1:1-14; </a:t>
            </a:r>
          </a:p>
          <a:p>
            <a:pPr marL="0" marR="38100" indent="-228600" eaLnBrk="1" hangingPunct="1">
              <a:lnSpc>
                <a:spcPct val="90000"/>
              </a:lnSpc>
              <a:spcBef>
                <a:spcPts val="0"/>
              </a:spcBef>
              <a:spcAft>
                <a:spcPts val="600"/>
              </a:spcAft>
              <a:buFont typeface="Arial" panose="020B0604020202020204" pitchFamily="34" charset="0"/>
              <a:buChar char="•"/>
              <a:tabLst>
                <a:tab pos="1082675" algn="l"/>
              </a:tabLst>
            </a:pPr>
            <a:r>
              <a:rPr lang="en-US" sz="2800" b="1" dirty="0">
                <a:cs typeface="Arial" panose="020B0604020202020204" pitchFamily="34" charset="0"/>
              </a:rPr>
              <a:t>Joel 2:1-5, 11-13,</a:t>
            </a:r>
          </a:p>
          <a:p>
            <a:pPr marR="38100" eaLnBrk="1" hangingPunct="1">
              <a:lnSpc>
                <a:spcPct val="90000"/>
              </a:lnSpc>
              <a:spcBef>
                <a:spcPts val="0"/>
              </a:spcBef>
              <a:spcAft>
                <a:spcPts val="600"/>
              </a:spcAft>
              <a:tabLst>
                <a:tab pos="1082675" algn="l"/>
              </a:tabLst>
            </a:pPr>
            <a:r>
              <a:rPr lang="en-US" sz="2800" b="1" dirty="0">
                <a:cs typeface="Arial" panose="020B0604020202020204" pitchFamily="34" charset="0"/>
              </a:rPr>
              <a:t>	25-32</a:t>
            </a:r>
          </a:p>
          <a:p>
            <a:pPr marL="0" marR="38100" indent="-228600" eaLnBrk="1" hangingPunct="1">
              <a:lnSpc>
                <a:spcPct val="90000"/>
              </a:lnSpc>
              <a:spcBef>
                <a:spcPts val="0"/>
              </a:spcBef>
              <a:spcAft>
                <a:spcPts val="600"/>
              </a:spcAft>
              <a:buFont typeface="Arial" panose="020B0604020202020204" pitchFamily="34" charset="0"/>
              <a:buChar char="•"/>
              <a:tabLst>
                <a:tab pos="1082675" algn="l"/>
              </a:tabLst>
            </a:pPr>
            <a:r>
              <a:rPr lang="en-US" sz="2800" b="1" dirty="0">
                <a:cs typeface="Arial" panose="020B0604020202020204" pitchFamily="34" charset="0"/>
              </a:rPr>
              <a:t>Mt 3:1-2, 11</a:t>
            </a:r>
          </a:p>
          <a:p>
            <a:pPr marL="0" marR="38100" indent="-228600" eaLnBrk="1" hangingPunct="1">
              <a:lnSpc>
                <a:spcPct val="90000"/>
              </a:lnSpc>
              <a:spcBef>
                <a:spcPts val="0"/>
              </a:spcBef>
              <a:spcAft>
                <a:spcPts val="600"/>
              </a:spcAft>
              <a:buFont typeface="Arial" panose="020B0604020202020204" pitchFamily="34" charset="0"/>
              <a:buChar char="•"/>
              <a:tabLst>
                <a:tab pos="1082675" algn="l"/>
              </a:tabLst>
            </a:pPr>
            <a:endParaRPr lang="en-US" sz="2800" b="1" dirty="0">
              <a:cs typeface="Arial" panose="020B0604020202020204" pitchFamily="34" charset="0"/>
            </a:endParaRPr>
          </a:p>
          <a:p>
            <a:pPr marR="38100" eaLnBrk="1" hangingPunct="1">
              <a:lnSpc>
                <a:spcPct val="90000"/>
              </a:lnSpc>
              <a:spcBef>
                <a:spcPts val="0"/>
              </a:spcBef>
              <a:spcAft>
                <a:spcPts val="600"/>
              </a:spcAft>
            </a:pPr>
            <a:endParaRPr lang="en-US" sz="2800" b="1" dirty="0">
              <a:uFill>
                <a:solidFill>
                  <a:srgbClr val="3E0000"/>
                </a:solidFill>
              </a:uFill>
              <a:cs typeface="Arial" panose="020B0604020202020204" pitchFamily="34" charset="0"/>
            </a:endParaRP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250611" y="6002255"/>
            <a:ext cx="28354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6/19/22</a:t>
            </a:r>
          </a:p>
        </p:txBody>
      </p:sp>
      <p:sp>
        <p:nvSpPr>
          <p:cNvPr id="8" name="TextBox 9">
            <a:extLst>
              <a:ext uri="{FF2B5EF4-FFF2-40B4-BE49-F238E27FC236}">
                <a16:creationId xmlns:a16="http://schemas.microsoft.com/office/drawing/2014/main" id="{6A25E6E1-65DF-42A3-8DCE-6587F8F9DC9C}"/>
              </a:ext>
            </a:extLst>
          </p:cNvPr>
          <p:cNvSpPr txBox="1">
            <a:spLocks noChangeArrowheads="1"/>
          </p:cNvSpPr>
          <p:nvPr/>
        </p:nvSpPr>
        <p:spPr bwMode="auto">
          <a:xfrm>
            <a:off x="-6476" y="1065159"/>
            <a:ext cx="91223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0"/>
              </a:spcAft>
            </a:pPr>
            <a:r>
              <a:rPr lang="en-US" sz="3600" i="1" dirty="0">
                <a:solidFill>
                  <a:srgbClr val="3E0000"/>
                </a:solidFill>
                <a:cs typeface="Arial" panose="020B0604020202020204" pitchFamily="34" charset="0"/>
              </a:rPr>
              <a:t>Fire &amp; Repentance</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32296" y="244111"/>
            <a:ext cx="917401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dirty="0">
                <a:cs typeface="Arial" panose="020B0604020202020204" pitchFamily="34" charset="0"/>
              </a:rPr>
              <a:t>A Prophesy the Spirit</a:t>
            </a:r>
          </a:p>
        </p:txBody>
      </p:sp>
      <p:pic>
        <p:nvPicPr>
          <p:cNvPr id="3" name="Picture 2" descr="A picture containing group, several&#10;&#10;Description automatically generated">
            <a:extLst>
              <a:ext uri="{FF2B5EF4-FFF2-40B4-BE49-F238E27FC236}">
                <a16:creationId xmlns:a16="http://schemas.microsoft.com/office/drawing/2014/main" id="{094ED541-D201-993C-D15D-6A2FEC6F216A}"/>
              </a:ext>
            </a:extLst>
          </p:cNvPr>
          <p:cNvPicPr>
            <a:picLocks noChangeAspect="1"/>
          </p:cNvPicPr>
          <p:nvPr/>
        </p:nvPicPr>
        <p:blipFill rotWithShape="1">
          <a:blip r:embed="rId2">
            <a:extLst>
              <a:ext uri="{28A0092B-C50C-407E-A947-70E740481C1C}">
                <a14:useLocalDpi xmlns:a14="http://schemas.microsoft.com/office/drawing/2010/main" val="0"/>
              </a:ext>
            </a:extLst>
          </a:blip>
          <a:srcRect l="16551" r="32390"/>
          <a:stretch/>
        </p:blipFill>
        <p:spPr>
          <a:xfrm>
            <a:off x="3687610" y="2046731"/>
            <a:ext cx="5486400" cy="4811269"/>
          </a:xfrm>
          <a:prstGeom prst="rect">
            <a:avLst/>
          </a:prstGeom>
        </p:spPr>
      </p:pic>
    </p:spTree>
    <p:extLst>
      <p:ext uri="{BB962C8B-B14F-4D97-AF65-F5344CB8AC3E}">
        <p14:creationId xmlns:p14="http://schemas.microsoft.com/office/powerpoint/2010/main" val="407206935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5FF144-B26A-4C98-8A45-D89B4618AA73}"/>
              </a:ext>
            </a:extLst>
          </p:cNvPr>
          <p:cNvSpPr txBox="1">
            <a:spLocks noChangeArrowheads="1"/>
          </p:cNvSpPr>
          <p:nvPr/>
        </p:nvSpPr>
        <p:spPr bwMode="auto">
          <a:xfrm>
            <a:off x="361950" y="335845"/>
            <a:ext cx="84201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166100" algn="r"/>
              </a:tabLst>
            </a:pPr>
            <a:r>
              <a:rPr lang="en-US" sz="3600" dirty="0">
                <a:effectLst/>
                <a:cs typeface="Arial" panose="020B0604020202020204" pitchFamily="34" charset="0"/>
              </a:rPr>
              <a:t>And suddenly there came from heaven a sound like a mighty rushing wind, and it filled the entire house where they were sitting. </a:t>
            </a:r>
            <a:r>
              <a:rPr lang="en-US" sz="3600" baseline="30000" dirty="0">
                <a:effectLst/>
                <a:cs typeface="Arial" panose="020B0604020202020204" pitchFamily="34" charset="0"/>
              </a:rPr>
              <a:t>3 </a:t>
            </a:r>
            <a:r>
              <a:rPr lang="en-US" sz="3600" dirty="0">
                <a:effectLst/>
                <a:cs typeface="Arial" panose="020B0604020202020204" pitchFamily="34" charset="0"/>
              </a:rPr>
              <a:t>And divided tongues as of fire appeared to them and rested on each one of them. </a:t>
            </a:r>
            <a:r>
              <a:rPr lang="en-US" sz="3600" baseline="30000" dirty="0">
                <a:effectLst/>
                <a:cs typeface="Arial" panose="020B0604020202020204" pitchFamily="34" charset="0"/>
              </a:rPr>
              <a:t>4 </a:t>
            </a:r>
            <a:r>
              <a:rPr lang="en-US" sz="3600" dirty="0">
                <a:effectLst/>
                <a:cs typeface="Arial" panose="020B0604020202020204" pitchFamily="34" charset="0"/>
              </a:rPr>
              <a:t>And they were all filled with the Holy Spirit and began to speak in other tongues as the Spirit gave them utterance. </a:t>
            </a:r>
            <a:r>
              <a:rPr lang="en-US" sz="3600" baseline="30000" dirty="0">
                <a:effectLst/>
                <a:cs typeface="Arial" panose="020B0604020202020204" pitchFamily="34" charset="0"/>
              </a:rPr>
              <a:t>5 </a:t>
            </a:r>
            <a:r>
              <a:rPr lang="en-US" sz="3600" dirty="0">
                <a:effectLst/>
                <a:cs typeface="Arial" panose="020B0604020202020204" pitchFamily="34" charset="0"/>
              </a:rPr>
              <a:t>Now there were dwelling in Jerusalem Jews, devout men from every nation under heaven. 	</a:t>
            </a:r>
            <a:r>
              <a:rPr lang="en-US" sz="2800" b="1" dirty="0">
                <a:cs typeface="Arial" panose="020B0604020202020204" pitchFamily="34" charset="0"/>
              </a:rPr>
              <a:t>Acts 2:2-5</a:t>
            </a:r>
          </a:p>
        </p:txBody>
      </p:sp>
    </p:spTree>
    <p:extLst>
      <p:ext uri="{BB962C8B-B14F-4D97-AF65-F5344CB8AC3E}">
        <p14:creationId xmlns:p14="http://schemas.microsoft.com/office/powerpoint/2010/main" val="1907527980"/>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5FF144-B26A-4C98-8A45-D89B4618AA73}"/>
              </a:ext>
            </a:extLst>
          </p:cNvPr>
          <p:cNvSpPr txBox="1">
            <a:spLocks noChangeArrowheads="1"/>
          </p:cNvSpPr>
          <p:nvPr/>
        </p:nvSpPr>
        <p:spPr bwMode="auto">
          <a:xfrm>
            <a:off x="361950" y="762000"/>
            <a:ext cx="84201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166100" algn="r"/>
              </a:tabLst>
            </a:pPr>
            <a:r>
              <a:rPr lang="en-US" sz="3600" dirty="0">
                <a:effectLst/>
                <a:cs typeface="Arial" panose="020B0604020202020204" pitchFamily="34" charset="0"/>
              </a:rPr>
              <a:t>And at this sound the multitude came together, and they were bewildered, because each one was hearing them speak in his own language. </a:t>
            </a:r>
            <a:r>
              <a:rPr lang="en-US" sz="3600" baseline="30000" dirty="0">
                <a:effectLst/>
                <a:cs typeface="Arial" panose="020B0604020202020204" pitchFamily="34" charset="0"/>
              </a:rPr>
              <a:t>7 </a:t>
            </a:r>
            <a:r>
              <a:rPr lang="en-US" sz="3600" dirty="0">
                <a:effectLst/>
                <a:cs typeface="Arial" panose="020B0604020202020204" pitchFamily="34" charset="0"/>
              </a:rPr>
              <a:t>And they were amazed and astonished, saying, “Are not all these who are speaking Galileans? </a:t>
            </a:r>
            <a:r>
              <a:rPr lang="en-US" sz="3600" baseline="30000" dirty="0">
                <a:effectLst/>
                <a:cs typeface="Arial" panose="020B0604020202020204" pitchFamily="34" charset="0"/>
              </a:rPr>
              <a:t>8 </a:t>
            </a:r>
            <a:r>
              <a:rPr lang="en-US" sz="3600" dirty="0">
                <a:effectLst/>
                <a:cs typeface="Arial" panose="020B0604020202020204" pitchFamily="34" charset="0"/>
              </a:rPr>
              <a:t>And how is it that we hear, each of us in his own native language?</a:t>
            </a:r>
          </a:p>
          <a:p>
            <a:pPr marL="0" marR="0">
              <a:spcBef>
                <a:spcPts val="0"/>
              </a:spcBef>
              <a:spcAft>
                <a:spcPts val="0"/>
              </a:spcAft>
              <a:tabLst>
                <a:tab pos="8166100" algn="r"/>
              </a:tabLst>
            </a:pPr>
            <a:r>
              <a:rPr lang="en-US" sz="3600" dirty="0">
                <a:effectLst/>
                <a:cs typeface="Arial" panose="020B0604020202020204" pitchFamily="34" charset="0"/>
              </a:rPr>
              <a:t>	</a:t>
            </a:r>
            <a:r>
              <a:rPr lang="en-US" sz="2800" b="1" dirty="0">
                <a:cs typeface="Arial" panose="020B0604020202020204" pitchFamily="34" charset="0"/>
              </a:rPr>
              <a:t>Acts 2:6-8</a:t>
            </a:r>
          </a:p>
        </p:txBody>
      </p:sp>
    </p:spTree>
    <p:extLst>
      <p:ext uri="{BB962C8B-B14F-4D97-AF65-F5344CB8AC3E}">
        <p14:creationId xmlns:p14="http://schemas.microsoft.com/office/powerpoint/2010/main" val="2951324936"/>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5FF144-B26A-4C98-8A45-D89B4618AA73}"/>
              </a:ext>
            </a:extLst>
          </p:cNvPr>
          <p:cNvSpPr txBox="1">
            <a:spLocks noChangeArrowheads="1"/>
          </p:cNvSpPr>
          <p:nvPr/>
        </p:nvSpPr>
        <p:spPr bwMode="auto">
          <a:xfrm>
            <a:off x="342900" y="228600"/>
            <a:ext cx="8458200" cy="627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166100" algn="r"/>
              </a:tabLst>
            </a:pPr>
            <a:r>
              <a:rPr lang="en-US" sz="3400" dirty="0">
                <a:effectLst/>
                <a:cs typeface="Arial" panose="020B0604020202020204" pitchFamily="34" charset="0"/>
              </a:rPr>
              <a:t>But Peter, standing with the eleven, lifted up his voice and addressed them: “Men of Judea and all who dwell in Jerusalem, let this be known to you, and give ear to my words. </a:t>
            </a:r>
            <a:r>
              <a:rPr lang="en-US" sz="3400" baseline="30000" dirty="0">
                <a:effectLst/>
                <a:cs typeface="Arial" panose="020B0604020202020204" pitchFamily="34" charset="0"/>
              </a:rPr>
              <a:t>15 </a:t>
            </a:r>
            <a:r>
              <a:rPr lang="en-US" sz="3400" dirty="0">
                <a:effectLst/>
                <a:cs typeface="Arial" panose="020B0604020202020204" pitchFamily="34" charset="0"/>
              </a:rPr>
              <a:t>For these people are not drunk, as you suppose, since it is only the third hour of the day. </a:t>
            </a:r>
            <a:r>
              <a:rPr lang="en-US" sz="3400" baseline="30000" dirty="0">
                <a:effectLst/>
                <a:cs typeface="Arial" panose="020B0604020202020204" pitchFamily="34" charset="0"/>
              </a:rPr>
              <a:t>16 </a:t>
            </a:r>
            <a:r>
              <a:rPr lang="en-US" sz="3400" dirty="0">
                <a:effectLst/>
                <a:cs typeface="Arial" panose="020B0604020202020204" pitchFamily="34" charset="0"/>
              </a:rPr>
              <a:t>But this is what was uttered through the prophet Joel: </a:t>
            </a:r>
            <a:r>
              <a:rPr lang="en-US" sz="3400" baseline="30000" dirty="0">
                <a:effectLst/>
                <a:cs typeface="Arial" panose="020B0604020202020204" pitchFamily="34" charset="0"/>
              </a:rPr>
              <a:t>17 </a:t>
            </a:r>
            <a:r>
              <a:rPr lang="en-US" sz="3400" dirty="0">
                <a:effectLst/>
                <a:cs typeface="Arial" panose="020B0604020202020204" pitchFamily="34" charset="0"/>
              </a:rPr>
              <a:t>“ ‘And in the last days it shall be, God declares, that I will pour out my Spirit on all flesh, &amp; your sons &amp; your daughters shall prophesy, </a:t>
            </a:r>
            <a:endParaRPr lang="en-US" sz="2800" b="1" dirty="0">
              <a:cs typeface="Arial" panose="020B0604020202020204" pitchFamily="34" charset="0"/>
            </a:endParaRPr>
          </a:p>
          <a:p>
            <a:pPr marL="0" marR="0">
              <a:spcBef>
                <a:spcPts val="0"/>
              </a:spcBef>
              <a:spcAft>
                <a:spcPts val="0"/>
              </a:spcAft>
              <a:tabLst>
                <a:tab pos="8166100" algn="r"/>
              </a:tabLst>
            </a:pPr>
            <a:r>
              <a:rPr lang="en-US" sz="2800" b="1" dirty="0">
                <a:cs typeface="Arial" panose="020B0604020202020204" pitchFamily="34" charset="0"/>
              </a:rPr>
              <a:t>	Acts 2:14-17a</a:t>
            </a:r>
          </a:p>
        </p:txBody>
      </p:sp>
    </p:spTree>
    <p:extLst>
      <p:ext uri="{BB962C8B-B14F-4D97-AF65-F5344CB8AC3E}">
        <p14:creationId xmlns:p14="http://schemas.microsoft.com/office/powerpoint/2010/main" val="3081747711"/>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5FF144-B26A-4C98-8A45-D89B4618AA73}"/>
              </a:ext>
            </a:extLst>
          </p:cNvPr>
          <p:cNvSpPr txBox="1">
            <a:spLocks noChangeArrowheads="1"/>
          </p:cNvSpPr>
          <p:nvPr/>
        </p:nvSpPr>
        <p:spPr bwMode="auto">
          <a:xfrm>
            <a:off x="342900" y="228600"/>
            <a:ext cx="8572500"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166100" algn="r"/>
              </a:tabLst>
            </a:pPr>
            <a:r>
              <a:rPr lang="en-US" sz="3400" dirty="0">
                <a:effectLst/>
                <a:cs typeface="Arial" panose="020B0604020202020204" pitchFamily="34" charset="0"/>
              </a:rPr>
              <a:t>your young men shall see visions, &amp; your old men shall dream dreams; </a:t>
            </a:r>
            <a:r>
              <a:rPr lang="en-US" sz="3400" baseline="30000" dirty="0">
                <a:effectLst/>
                <a:cs typeface="Arial" panose="020B0604020202020204" pitchFamily="34" charset="0"/>
              </a:rPr>
              <a:t>18 </a:t>
            </a:r>
            <a:r>
              <a:rPr lang="en-US" sz="3400" dirty="0">
                <a:effectLst/>
                <a:cs typeface="Arial" panose="020B0604020202020204" pitchFamily="34" charset="0"/>
              </a:rPr>
              <a:t>even on my male &amp; female servants in those days I will pour out my Spirit, &amp; they shall prophesy. </a:t>
            </a:r>
            <a:r>
              <a:rPr lang="en-US" sz="3400" baseline="30000" dirty="0">
                <a:effectLst/>
                <a:cs typeface="Arial" panose="020B0604020202020204" pitchFamily="34" charset="0"/>
              </a:rPr>
              <a:t>19 </a:t>
            </a:r>
            <a:r>
              <a:rPr lang="en-US" sz="3400" dirty="0">
                <a:effectLst/>
                <a:cs typeface="Arial" panose="020B0604020202020204" pitchFamily="34" charset="0"/>
              </a:rPr>
              <a:t>I will show wonders in the heavens above &amp; signs on the earth below, blood, &amp; fire, &amp; vapor of smoke; </a:t>
            </a:r>
            <a:r>
              <a:rPr lang="en-US" sz="3400" baseline="30000" dirty="0">
                <a:effectLst/>
                <a:cs typeface="Arial" panose="020B0604020202020204" pitchFamily="34" charset="0"/>
              </a:rPr>
              <a:t>20 </a:t>
            </a:r>
            <a:r>
              <a:rPr lang="en-US" sz="3400" dirty="0">
                <a:effectLst/>
                <a:cs typeface="Arial" panose="020B0604020202020204" pitchFamily="34" charset="0"/>
              </a:rPr>
              <a:t>the sun shall be turned to darkness &amp; the moon to blood, before the day of the Lord comes, the great &amp; magnificent day. </a:t>
            </a:r>
            <a:r>
              <a:rPr lang="en-US" sz="3400" baseline="30000" dirty="0">
                <a:effectLst/>
                <a:cs typeface="Arial" panose="020B0604020202020204" pitchFamily="34" charset="0"/>
              </a:rPr>
              <a:t>21 </a:t>
            </a:r>
            <a:r>
              <a:rPr lang="en-US" sz="3400" dirty="0">
                <a:effectLst/>
                <a:cs typeface="Arial" panose="020B0604020202020204" pitchFamily="34" charset="0"/>
              </a:rPr>
              <a:t>&amp; it shall come to pass that everyone who calls upon the name of the Lord shall be saved.’	</a:t>
            </a:r>
            <a:r>
              <a:rPr lang="en-US" sz="2800" b="1" dirty="0">
                <a:cs typeface="Arial" panose="020B0604020202020204" pitchFamily="34" charset="0"/>
              </a:rPr>
              <a:t>Acts 2:17b-21</a:t>
            </a:r>
          </a:p>
        </p:txBody>
      </p:sp>
    </p:spTree>
    <p:extLst>
      <p:ext uri="{BB962C8B-B14F-4D97-AF65-F5344CB8AC3E}">
        <p14:creationId xmlns:p14="http://schemas.microsoft.com/office/powerpoint/2010/main" val="505016886"/>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girls in a pool&#10;&#10;Description automatically generated with medium confidence">
            <a:extLst>
              <a:ext uri="{FF2B5EF4-FFF2-40B4-BE49-F238E27FC236}">
                <a16:creationId xmlns:a16="http://schemas.microsoft.com/office/drawing/2014/main" id="{A6B6E32C-2F0D-1DDC-2DAB-CCBED347D6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590924"/>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and a child on a beach&#10;&#10;Description automatically generated with low confidence">
            <a:extLst>
              <a:ext uri="{FF2B5EF4-FFF2-40B4-BE49-F238E27FC236}">
                <a16:creationId xmlns:a16="http://schemas.microsoft.com/office/drawing/2014/main" id="{DFF0EDE4-2067-6212-E6E0-722E9D8F2DB7}"/>
              </a:ext>
            </a:extLst>
          </p:cNvPr>
          <p:cNvPicPr>
            <a:picLocks noChangeAspect="1"/>
          </p:cNvPicPr>
          <p:nvPr/>
        </p:nvPicPr>
        <p:blipFill rotWithShape="1">
          <a:blip r:embed="rId2">
            <a:extLst>
              <a:ext uri="{28A0092B-C50C-407E-A947-70E740481C1C}">
                <a14:useLocalDpi xmlns:a14="http://schemas.microsoft.com/office/drawing/2010/main" val="0"/>
              </a:ext>
            </a:extLst>
          </a:blip>
          <a:srcRect r="2103"/>
          <a:stretch/>
        </p:blipFill>
        <p:spPr>
          <a:xfrm>
            <a:off x="0" y="-16412"/>
            <a:ext cx="5421923" cy="6858000"/>
          </a:xfrm>
          <a:prstGeom prst="rect">
            <a:avLst/>
          </a:prstGeom>
        </p:spPr>
      </p:pic>
      <p:pic>
        <p:nvPicPr>
          <p:cNvPr id="5" name="Picture 4" descr="A picture containing outdoor, tree, grass&#10;&#10;Description automatically generated">
            <a:extLst>
              <a:ext uri="{FF2B5EF4-FFF2-40B4-BE49-F238E27FC236}">
                <a16:creationId xmlns:a16="http://schemas.microsoft.com/office/drawing/2014/main" id="{7FE8AD14-B161-EB1E-6DFA-A3B29940D0C4}"/>
              </a:ext>
            </a:extLst>
          </p:cNvPr>
          <p:cNvPicPr>
            <a:picLocks noChangeAspect="1"/>
          </p:cNvPicPr>
          <p:nvPr/>
        </p:nvPicPr>
        <p:blipFill rotWithShape="1">
          <a:blip r:embed="rId3">
            <a:extLst>
              <a:ext uri="{28A0092B-C50C-407E-A947-70E740481C1C}">
                <a14:useLocalDpi xmlns:a14="http://schemas.microsoft.com/office/drawing/2010/main" val="0"/>
              </a:ext>
            </a:extLst>
          </a:blip>
          <a:srcRect l="19777" t="1" r="26889" b="567"/>
          <a:stretch/>
        </p:blipFill>
        <p:spPr>
          <a:xfrm>
            <a:off x="5410200" y="0"/>
            <a:ext cx="3733800" cy="6858000"/>
          </a:xfrm>
          <a:prstGeom prst="rect">
            <a:avLst/>
          </a:prstGeom>
        </p:spPr>
      </p:pic>
    </p:spTree>
    <p:extLst>
      <p:ext uri="{BB962C8B-B14F-4D97-AF65-F5344CB8AC3E}">
        <p14:creationId xmlns:p14="http://schemas.microsoft.com/office/powerpoint/2010/main" val="292552939"/>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5FF144-B26A-4C98-8A45-D89B4618AA73}"/>
              </a:ext>
            </a:extLst>
          </p:cNvPr>
          <p:cNvSpPr txBox="1">
            <a:spLocks noChangeArrowheads="1"/>
          </p:cNvSpPr>
          <p:nvPr/>
        </p:nvSpPr>
        <p:spPr bwMode="auto">
          <a:xfrm>
            <a:off x="342900" y="304800"/>
            <a:ext cx="84582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166100" algn="r"/>
              </a:tabLst>
            </a:pPr>
            <a:r>
              <a:rPr lang="en-US" sz="3600" dirty="0">
                <a:effectLst/>
                <a:cs typeface="Arial" panose="020B0604020202020204" pitchFamily="34" charset="0"/>
              </a:rPr>
              <a:t>In those days John the Baptist came preaching in the wilderness of Judea, </a:t>
            </a:r>
            <a:r>
              <a:rPr lang="en-US" sz="3600" baseline="30000" dirty="0">
                <a:effectLst/>
                <a:cs typeface="Arial" panose="020B0604020202020204" pitchFamily="34" charset="0"/>
              </a:rPr>
              <a:t>2 </a:t>
            </a:r>
            <a:r>
              <a:rPr lang="en-US" sz="3600" dirty="0">
                <a:effectLst/>
                <a:cs typeface="Arial" panose="020B0604020202020204" pitchFamily="34" charset="0"/>
              </a:rPr>
              <a:t>“Repent, for the kingdom of heaven is at hand.”	</a:t>
            </a:r>
            <a:r>
              <a:rPr lang="en-US" sz="2800" b="1" dirty="0">
                <a:cs typeface="Arial" panose="020B0604020202020204" pitchFamily="34" charset="0"/>
              </a:rPr>
              <a:t>Mt 3:1-2</a:t>
            </a:r>
          </a:p>
        </p:txBody>
      </p:sp>
      <p:sp>
        <p:nvSpPr>
          <p:cNvPr id="3" name="TextBox 2">
            <a:extLst>
              <a:ext uri="{FF2B5EF4-FFF2-40B4-BE49-F238E27FC236}">
                <a16:creationId xmlns:a16="http://schemas.microsoft.com/office/drawing/2014/main" id="{752807C8-D433-CC58-6314-EA055A70C59F}"/>
              </a:ext>
            </a:extLst>
          </p:cNvPr>
          <p:cNvSpPr txBox="1">
            <a:spLocks noChangeArrowheads="1"/>
          </p:cNvSpPr>
          <p:nvPr/>
        </p:nvSpPr>
        <p:spPr bwMode="auto">
          <a:xfrm>
            <a:off x="342900" y="3136880"/>
            <a:ext cx="84582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166100" algn="r"/>
              </a:tabLst>
            </a:pPr>
            <a:r>
              <a:rPr lang="en-US" sz="3600" dirty="0">
                <a:effectLst/>
                <a:cs typeface="Arial" panose="020B0604020202020204" pitchFamily="34" charset="0"/>
              </a:rPr>
              <a:t>“I baptize you with water for repentance, but he who is coming after me is mightier than I (JESUS), whose sandals I am not worthy to carry;  He will baptize you with the Holy Spirit and fire.”	</a:t>
            </a:r>
            <a:r>
              <a:rPr lang="en-US" sz="2800" b="1" dirty="0">
                <a:cs typeface="Arial" panose="020B0604020202020204" pitchFamily="34" charset="0"/>
              </a:rPr>
              <a:t>Mt 3:11</a:t>
            </a:r>
          </a:p>
        </p:txBody>
      </p:sp>
    </p:spTree>
    <p:extLst>
      <p:ext uri="{BB962C8B-B14F-4D97-AF65-F5344CB8AC3E}">
        <p14:creationId xmlns:p14="http://schemas.microsoft.com/office/powerpoint/2010/main" val="2248191314"/>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8 Points 1">
            <a:extLst>
              <a:ext uri="{FF2B5EF4-FFF2-40B4-BE49-F238E27FC236}">
                <a16:creationId xmlns:a16="http://schemas.microsoft.com/office/drawing/2014/main" id="{DE78751A-7DB8-4226-8B03-E8297DF780B1}"/>
              </a:ext>
            </a:extLst>
          </p:cNvPr>
          <p:cNvSpPr/>
          <p:nvPr/>
        </p:nvSpPr>
        <p:spPr>
          <a:xfrm>
            <a:off x="914400" y="894530"/>
            <a:ext cx="306061"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34742FD7-9037-4909-9B23-D970716E6E07}"/>
              </a:ext>
            </a:extLst>
          </p:cNvPr>
          <p:cNvSpPr txBox="1">
            <a:spLocks noChangeArrowheads="1"/>
          </p:cNvSpPr>
          <p:nvPr/>
        </p:nvSpPr>
        <p:spPr bwMode="auto">
          <a:xfrm>
            <a:off x="914400" y="1435516"/>
            <a:ext cx="7315200"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0"/>
              </a:spcAft>
              <a:tabLst>
                <a:tab pos="7780338" algn="r"/>
              </a:tabLst>
            </a:pPr>
            <a:r>
              <a:rPr lang="en-US" sz="6000" b="1" dirty="0">
                <a:uFill>
                  <a:solidFill>
                    <a:srgbClr val="3E0000"/>
                  </a:solidFill>
                </a:uFill>
                <a:cs typeface="Arial" panose="020B0604020202020204" pitchFamily="34" charset="0"/>
              </a:rPr>
              <a:t>Joel characterizes the day of the Lord with </a:t>
            </a:r>
            <a:r>
              <a:rPr lang="en-US" sz="6000" b="1" u="sng" dirty="0">
                <a:uFill>
                  <a:solidFill>
                    <a:srgbClr val="3E0000"/>
                  </a:solidFill>
                </a:uFill>
                <a:cs typeface="Arial" panose="020B0604020202020204" pitchFamily="34" charset="0"/>
              </a:rPr>
              <a:t>fire</a:t>
            </a:r>
            <a:r>
              <a:rPr lang="en-US" sz="6000" b="1" dirty="0">
                <a:uFill>
                  <a:solidFill>
                    <a:srgbClr val="3E0000"/>
                  </a:solidFill>
                </a:uFill>
                <a:cs typeface="Arial" panose="020B0604020202020204" pitchFamily="34" charset="0"/>
              </a:rPr>
              <a:t>.</a:t>
            </a:r>
          </a:p>
          <a:p>
            <a:pPr algn="ctr">
              <a:spcAft>
                <a:spcPts val="600"/>
              </a:spcAft>
              <a:tabLst>
                <a:tab pos="7780338" algn="r"/>
              </a:tabLst>
            </a:pPr>
            <a:endParaRPr lang="en-US" sz="1000" b="1" dirty="0">
              <a:uFill>
                <a:solidFill>
                  <a:srgbClr val="3E0000"/>
                </a:solidFill>
              </a:uFill>
              <a:cs typeface="Arial" panose="020B0604020202020204" pitchFamily="34" charset="0"/>
            </a:endParaRPr>
          </a:p>
          <a:p>
            <a:pPr algn="ctr">
              <a:spcAft>
                <a:spcPts val="600"/>
              </a:spcAft>
              <a:tabLst>
                <a:tab pos="7780338" algn="r"/>
              </a:tabLst>
            </a:pPr>
            <a:r>
              <a:rPr lang="en-US" sz="3600" b="1" dirty="0">
                <a:uFill>
                  <a:solidFill>
                    <a:srgbClr val="3E0000"/>
                  </a:solidFill>
                </a:uFill>
                <a:cs typeface="Arial" panose="020B0604020202020204" pitchFamily="34" charset="0"/>
              </a:rPr>
              <a:t>Joel 2:3</a:t>
            </a:r>
          </a:p>
          <a:p>
            <a:pPr algn="ctr">
              <a:spcAft>
                <a:spcPts val="600"/>
              </a:spcAft>
              <a:tabLst>
                <a:tab pos="7780338" algn="r"/>
              </a:tabLst>
            </a:pPr>
            <a:endParaRPr lang="en-US" sz="800" b="1" dirty="0">
              <a:uFill>
                <a:solidFill>
                  <a:srgbClr val="3E0000"/>
                </a:solidFill>
              </a:uFill>
              <a:cs typeface="Arial" panose="020B0604020202020204" pitchFamily="34" charset="0"/>
            </a:endParaRPr>
          </a:p>
        </p:txBody>
      </p:sp>
    </p:spTree>
    <p:extLst>
      <p:ext uri="{BB962C8B-B14F-4D97-AF65-F5344CB8AC3E}">
        <p14:creationId xmlns:p14="http://schemas.microsoft.com/office/powerpoint/2010/main" val="186350582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0" fill="hold"/>
                                        <p:tgtEl>
                                          <p:spTgt spid="4"/>
                                        </p:tgtEl>
                                        <p:attrNameLst>
                                          <p:attrName>ppt_x</p:attrName>
                                        </p:attrNameLst>
                                      </p:cBhvr>
                                      <p:tavLst>
                                        <p:tav tm="0">
                                          <p:val>
                                            <p:strVal val="#ppt_x"/>
                                          </p:val>
                                        </p:tav>
                                        <p:tav tm="100000">
                                          <p:val>
                                            <p:strVal val="#ppt_x"/>
                                          </p:val>
                                        </p:tav>
                                      </p:tavLst>
                                    </p:anim>
                                    <p:anim calcmode="lin" valueType="num">
                                      <p:cBhvr additive="base">
                                        <p:cTn id="13"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5FF144-B26A-4C98-8A45-D89B4618AA73}"/>
              </a:ext>
            </a:extLst>
          </p:cNvPr>
          <p:cNvSpPr txBox="1">
            <a:spLocks noChangeArrowheads="1"/>
          </p:cNvSpPr>
          <p:nvPr/>
        </p:nvSpPr>
        <p:spPr bwMode="auto">
          <a:xfrm>
            <a:off x="342900" y="762000"/>
            <a:ext cx="84582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166100" algn="r"/>
              </a:tabLst>
            </a:pPr>
            <a:r>
              <a:rPr lang="en-US" sz="3600" dirty="0">
                <a:effectLst/>
                <a:cs typeface="Arial" panose="020B0604020202020204" pitchFamily="34" charset="0"/>
              </a:rPr>
              <a:t>Blow a trumpet in Zion; sound an alarm on my holy mountain! Let all the </a:t>
            </a:r>
            <a:r>
              <a:rPr lang="en-US" sz="3600" i="1" dirty="0">
                <a:effectLst/>
                <a:cs typeface="Arial" panose="020B0604020202020204" pitchFamily="34" charset="0"/>
              </a:rPr>
              <a:t>people</a:t>
            </a:r>
            <a:r>
              <a:rPr lang="en-US" sz="3600" dirty="0">
                <a:effectLst/>
                <a:cs typeface="Arial" panose="020B0604020202020204" pitchFamily="34" charset="0"/>
              </a:rPr>
              <a:t> of the land tremble, for the day of the LORD is coming; it</a:t>
            </a:r>
            <a:r>
              <a:rPr lang="en-US" sz="2800" i="1" dirty="0">
                <a:effectLst/>
                <a:cs typeface="Arial" panose="020B0604020202020204" pitchFamily="34" charset="0"/>
              </a:rPr>
              <a:t> </a:t>
            </a:r>
            <a:r>
              <a:rPr lang="en-US" sz="3600" dirty="0">
                <a:effectLst/>
                <a:cs typeface="Arial" panose="020B0604020202020204" pitchFamily="34" charset="0"/>
              </a:rPr>
              <a:t>is near... </a:t>
            </a:r>
            <a:r>
              <a:rPr lang="en-US" sz="3600" baseline="30000" dirty="0">
                <a:effectLst/>
                <a:cs typeface="Arial" panose="020B0604020202020204" pitchFamily="34" charset="0"/>
              </a:rPr>
              <a:t>3 </a:t>
            </a:r>
            <a:r>
              <a:rPr lang="en-US" sz="3600" dirty="0">
                <a:effectLst/>
                <a:cs typeface="Arial" panose="020B0604020202020204" pitchFamily="34" charset="0"/>
              </a:rPr>
              <a:t>Fire devours before them, and behind them a flame burns. The land is like the garden of Eden before them, but behind them a desolate wilderness, and nothing escapes them. 	</a:t>
            </a:r>
            <a:r>
              <a:rPr lang="en-US" sz="2800" b="1" dirty="0">
                <a:cs typeface="Arial" panose="020B0604020202020204" pitchFamily="34" charset="0"/>
              </a:rPr>
              <a:t>Joel 2:1, 3</a:t>
            </a:r>
          </a:p>
        </p:txBody>
      </p:sp>
      <p:sp>
        <p:nvSpPr>
          <p:cNvPr id="3" name="Rectangle: Rounded Corners 2">
            <a:extLst>
              <a:ext uri="{FF2B5EF4-FFF2-40B4-BE49-F238E27FC236}">
                <a16:creationId xmlns:a16="http://schemas.microsoft.com/office/drawing/2014/main" id="{832B3A5C-217A-E760-8F1D-482EF272416A}"/>
              </a:ext>
            </a:extLst>
          </p:cNvPr>
          <p:cNvSpPr/>
          <p:nvPr/>
        </p:nvSpPr>
        <p:spPr>
          <a:xfrm>
            <a:off x="381000" y="5334000"/>
            <a:ext cx="1828800" cy="381000"/>
          </a:xfrm>
          <a:prstGeom prst="roundRect">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58F0E596-3979-9298-E494-A2F2A4C5F77A}"/>
              </a:ext>
            </a:extLst>
          </p:cNvPr>
          <p:cNvCxnSpPr/>
          <p:nvPr/>
        </p:nvCxnSpPr>
        <p:spPr>
          <a:xfrm>
            <a:off x="6400800" y="2971800"/>
            <a:ext cx="838200" cy="0"/>
          </a:xfrm>
          <a:prstGeom prst="line">
            <a:avLst/>
          </a:prstGeom>
          <a:ln w="50800">
            <a:solidFill>
              <a:srgbClr val="3E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70F890B-3F7A-626C-5254-4AC8EB96D6F7}"/>
              </a:ext>
            </a:extLst>
          </p:cNvPr>
          <p:cNvCxnSpPr>
            <a:cxnSpLocks/>
          </p:cNvCxnSpPr>
          <p:nvPr/>
        </p:nvCxnSpPr>
        <p:spPr>
          <a:xfrm>
            <a:off x="381000" y="4038600"/>
            <a:ext cx="1143000" cy="0"/>
          </a:xfrm>
          <a:prstGeom prst="line">
            <a:avLst/>
          </a:prstGeom>
          <a:ln w="50800">
            <a:solidFill>
              <a:srgbClr val="3E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5691798"/>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5FF144-B26A-4C98-8A45-D89B4618AA73}"/>
              </a:ext>
            </a:extLst>
          </p:cNvPr>
          <p:cNvSpPr txBox="1">
            <a:spLocks noChangeArrowheads="1"/>
          </p:cNvSpPr>
          <p:nvPr/>
        </p:nvSpPr>
        <p:spPr bwMode="auto">
          <a:xfrm>
            <a:off x="609600" y="1166842"/>
            <a:ext cx="79248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166100" algn="r"/>
              </a:tabLst>
            </a:pPr>
            <a:r>
              <a:rPr lang="en-US" sz="3600" dirty="0">
                <a:effectLst/>
                <a:cs typeface="Arial" panose="020B0604020202020204" pitchFamily="34" charset="0"/>
              </a:rPr>
              <a:t>Their appearance is like the appearance of horses, and like war horses they run. </a:t>
            </a:r>
          </a:p>
          <a:p>
            <a:pPr marL="0" marR="0">
              <a:spcBef>
                <a:spcPts val="0"/>
              </a:spcBef>
              <a:spcAft>
                <a:spcPts val="0"/>
              </a:spcAft>
              <a:tabLst>
                <a:tab pos="8166100" algn="r"/>
              </a:tabLst>
            </a:pPr>
            <a:r>
              <a:rPr lang="en-US" sz="3600" baseline="30000" dirty="0">
                <a:effectLst/>
                <a:cs typeface="Arial" panose="020B0604020202020204" pitchFamily="34" charset="0"/>
              </a:rPr>
              <a:t>5 </a:t>
            </a:r>
            <a:r>
              <a:rPr lang="en-US" sz="3600" dirty="0">
                <a:effectLst/>
                <a:cs typeface="Arial" panose="020B0604020202020204" pitchFamily="34" charset="0"/>
              </a:rPr>
              <a:t>As with the rumbling of chariots, they leap on the tops of the mountains, like the crackling of a flame of fire devouring the stubble, like a powerful army drawn up for battle.	</a:t>
            </a:r>
            <a:r>
              <a:rPr lang="en-US" sz="2800" b="1" dirty="0">
                <a:cs typeface="Arial" panose="020B0604020202020204" pitchFamily="34" charset="0"/>
              </a:rPr>
              <a:t>Joel 2:4-5</a:t>
            </a:r>
          </a:p>
        </p:txBody>
      </p:sp>
    </p:spTree>
    <p:extLst>
      <p:ext uri="{BB962C8B-B14F-4D97-AF65-F5344CB8AC3E}">
        <p14:creationId xmlns:p14="http://schemas.microsoft.com/office/powerpoint/2010/main" val="3874321769"/>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5FF144-B26A-4C98-8A45-D89B4618AA73}"/>
              </a:ext>
            </a:extLst>
          </p:cNvPr>
          <p:cNvSpPr txBox="1">
            <a:spLocks noChangeArrowheads="1"/>
          </p:cNvSpPr>
          <p:nvPr/>
        </p:nvSpPr>
        <p:spPr bwMode="auto">
          <a:xfrm>
            <a:off x="342900" y="228600"/>
            <a:ext cx="8458200" cy="584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166100" algn="r"/>
              </a:tabLst>
            </a:pPr>
            <a:r>
              <a:rPr lang="en-US" sz="3400" dirty="0">
                <a:effectLst/>
                <a:cs typeface="Arial" panose="020B0604020202020204" pitchFamily="34" charset="0"/>
              </a:rPr>
              <a:t>Hear this, you elders; give ear, all inhabitants of the land! Has such a thing happened in your days, or in the days of your fathers? </a:t>
            </a:r>
            <a:r>
              <a:rPr lang="en-US" sz="3400" baseline="30000" dirty="0">
                <a:effectLst/>
                <a:cs typeface="Arial" panose="020B0604020202020204" pitchFamily="34" charset="0"/>
              </a:rPr>
              <a:t>3 </a:t>
            </a:r>
            <a:r>
              <a:rPr lang="en-US" sz="3400" dirty="0">
                <a:effectLst/>
                <a:cs typeface="Arial" panose="020B0604020202020204" pitchFamily="34" charset="0"/>
              </a:rPr>
              <a:t>Tell your children of it, and let your children tell their children, and their children to another generation. </a:t>
            </a:r>
            <a:r>
              <a:rPr lang="en-US" sz="3400" baseline="30000" dirty="0">
                <a:effectLst/>
                <a:cs typeface="Arial" panose="020B0604020202020204" pitchFamily="34" charset="0"/>
              </a:rPr>
              <a:t>4 </a:t>
            </a:r>
            <a:r>
              <a:rPr lang="en-US" sz="3400" dirty="0">
                <a:effectLst/>
                <a:cs typeface="Arial" panose="020B0604020202020204" pitchFamily="34" charset="0"/>
              </a:rPr>
              <a:t>What the cutting locust left,</a:t>
            </a:r>
            <a:r>
              <a:rPr lang="en-US" sz="3400" dirty="0">
                <a:cs typeface="Arial" panose="020B0604020202020204" pitchFamily="34" charset="0"/>
              </a:rPr>
              <a:t> </a:t>
            </a:r>
            <a:r>
              <a:rPr lang="en-US" sz="3400" dirty="0">
                <a:effectLst/>
                <a:cs typeface="Arial" panose="020B0604020202020204" pitchFamily="34" charset="0"/>
              </a:rPr>
              <a:t>the swarming locust has eaten. What the swarming locust left, the hopping locust has eaten, and what the hopping locust left, the destroying locust has eaten.	</a:t>
            </a:r>
            <a:r>
              <a:rPr lang="en-US" sz="2800" b="1" dirty="0">
                <a:cs typeface="Arial" panose="020B0604020202020204" pitchFamily="34" charset="0"/>
              </a:rPr>
              <a:t>Joel 1:2-4</a:t>
            </a:r>
          </a:p>
        </p:txBody>
      </p:sp>
      <p:sp>
        <p:nvSpPr>
          <p:cNvPr id="3" name="Rectangle: Rounded Corners 2">
            <a:extLst>
              <a:ext uri="{FF2B5EF4-FFF2-40B4-BE49-F238E27FC236}">
                <a16:creationId xmlns:a16="http://schemas.microsoft.com/office/drawing/2014/main" id="{462CCF4F-E06E-6077-E57D-2660AF2E551C}"/>
              </a:ext>
            </a:extLst>
          </p:cNvPr>
          <p:cNvSpPr/>
          <p:nvPr/>
        </p:nvSpPr>
        <p:spPr>
          <a:xfrm>
            <a:off x="3276600" y="1828800"/>
            <a:ext cx="762000" cy="533400"/>
          </a:xfrm>
          <a:prstGeom prst="roundRect">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D63A8CAA-FCDB-707B-1A55-74B38F92A5EB}"/>
              </a:ext>
            </a:extLst>
          </p:cNvPr>
          <p:cNvCxnSpPr/>
          <p:nvPr/>
        </p:nvCxnSpPr>
        <p:spPr>
          <a:xfrm>
            <a:off x="4953000" y="1295400"/>
            <a:ext cx="3124200" cy="0"/>
          </a:xfrm>
          <a:prstGeom prst="line">
            <a:avLst/>
          </a:prstGeom>
          <a:ln w="50800">
            <a:solidFill>
              <a:srgbClr val="3E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5A5A928-D97F-E5EC-F230-7928D30672A9}"/>
              </a:ext>
            </a:extLst>
          </p:cNvPr>
          <p:cNvCxnSpPr>
            <a:cxnSpLocks/>
          </p:cNvCxnSpPr>
          <p:nvPr/>
        </p:nvCxnSpPr>
        <p:spPr>
          <a:xfrm>
            <a:off x="457200" y="1828800"/>
            <a:ext cx="7620000" cy="0"/>
          </a:xfrm>
          <a:prstGeom prst="line">
            <a:avLst/>
          </a:prstGeom>
          <a:ln w="50800">
            <a:solidFill>
              <a:srgbClr val="3E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F9168EC-912B-6B7D-AA39-95E067CBDF95}"/>
              </a:ext>
            </a:extLst>
          </p:cNvPr>
          <p:cNvCxnSpPr>
            <a:cxnSpLocks/>
          </p:cNvCxnSpPr>
          <p:nvPr/>
        </p:nvCxnSpPr>
        <p:spPr>
          <a:xfrm>
            <a:off x="457200" y="2362200"/>
            <a:ext cx="2514600" cy="0"/>
          </a:xfrm>
          <a:prstGeom prst="line">
            <a:avLst/>
          </a:prstGeom>
          <a:ln w="50800">
            <a:solidFill>
              <a:srgbClr val="3E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4787970"/>
      </p:ext>
    </p:extLst>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8 Points 1">
            <a:extLst>
              <a:ext uri="{FF2B5EF4-FFF2-40B4-BE49-F238E27FC236}">
                <a16:creationId xmlns:a16="http://schemas.microsoft.com/office/drawing/2014/main" id="{DE78751A-7DB8-4226-8B03-E8297DF780B1}"/>
              </a:ext>
            </a:extLst>
          </p:cNvPr>
          <p:cNvSpPr/>
          <p:nvPr/>
        </p:nvSpPr>
        <p:spPr>
          <a:xfrm>
            <a:off x="826168" y="381000"/>
            <a:ext cx="306061"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34742FD7-9037-4909-9B23-D970716E6E07}"/>
              </a:ext>
            </a:extLst>
          </p:cNvPr>
          <p:cNvSpPr txBox="1">
            <a:spLocks noChangeArrowheads="1"/>
          </p:cNvSpPr>
          <p:nvPr/>
        </p:nvSpPr>
        <p:spPr bwMode="auto">
          <a:xfrm>
            <a:off x="914400" y="740179"/>
            <a:ext cx="7315200"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0"/>
              </a:spcAft>
              <a:tabLst>
                <a:tab pos="7780338" algn="r"/>
              </a:tabLst>
            </a:pPr>
            <a:r>
              <a:rPr lang="en-US" sz="6000" b="1" u="sng" dirty="0">
                <a:uFill>
                  <a:solidFill>
                    <a:srgbClr val="3E0000"/>
                  </a:solidFill>
                </a:uFill>
                <a:cs typeface="Arial" panose="020B0604020202020204" pitchFamily="34" charset="0"/>
              </a:rPr>
              <a:t>Group</a:t>
            </a:r>
            <a:r>
              <a:rPr lang="en-US" sz="6000" b="1" dirty="0">
                <a:uFill>
                  <a:solidFill>
                    <a:srgbClr val="3E0000"/>
                  </a:solidFill>
                </a:uFill>
                <a:cs typeface="Arial" panose="020B0604020202020204" pitchFamily="34" charset="0"/>
              </a:rPr>
              <a:t> repentance comes through hearing God (</a:t>
            </a:r>
            <a:r>
              <a:rPr lang="en-US" sz="6000" b="1" u="sng" dirty="0">
                <a:uFill>
                  <a:solidFill>
                    <a:srgbClr val="3E0000"/>
                  </a:solidFill>
                </a:uFill>
                <a:cs typeface="Arial" panose="020B0604020202020204" pitchFamily="34" charset="0"/>
              </a:rPr>
              <a:t>spiritual</a:t>
            </a:r>
            <a:r>
              <a:rPr lang="en-US" sz="6000" b="1" dirty="0">
                <a:uFill>
                  <a:solidFill>
                    <a:srgbClr val="3E0000"/>
                  </a:solidFill>
                </a:uFill>
                <a:cs typeface="Arial" panose="020B0604020202020204" pitchFamily="34" charset="0"/>
              </a:rPr>
              <a:t> </a:t>
            </a:r>
            <a:r>
              <a:rPr lang="en-US" sz="6000" b="1" u="sng" dirty="0">
                <a:uFill>
                  <a:solidFill>
                    <a:srgbClr val="3E0000"/>
                  </a:solidFill>
                </a:uFill>
                <a:cs typeface="Arial" panose="020B0604020202020204" pitchFamily="34" charset="0"/>
              </a:rPr>
              <a:t>sight</a:t>
            </a:r>
            <a:r>
              <a:rPr lang="en-US" sz="6000" b="1" dirty="0">
                <a:uFill>
                  <a:solidFill>
                    <a:srgbClr val="3E0000"/>
                  </a:solidFill>
                </a:uFill>
                <a:cs typeface="Arial" panose="020B0604020202020204" pitchFamily="34" charset="0"/>
              </a:rPr>
              <a:t>) &amp; by </a:t>
            </a:r>
            <a:r>
              <a:rPr lang="en-US" sz="6000" b="1" u="sng" dirty="0">
                <a:uFill>
                  <a:solidFill>
                    <a:srgbClr val="3E0000"/>
                  </a:solidFill>
                </a:uFill>
                <a:cs typeface="Arial" panose="020B0604020202020204" pitchFamily="34" charset="0"/>
              </a:rPr>
              <a:t>talking</a:t>
            </a:r>
            <a:r>
              <a:rPr lang="en-US" sz="6000" b="1" dirty="0">
                <a:uFill>
                  <a:solidFill>
                    <a:srgbClr val="3E0000"/>
                  </a:solidFill>
                </a:uFill>
                <a:cs typeface="Arial" panose="020B0604020202020204" pitchFamily="34" charset="0"/>
              </a:rPr>
              <a:t>.</a:t>
            </a:r>
          </a:p>
          <a:p>
            <a:pPr algn="ctr">
              <a:spcAft>
                <a:spcPts val="600"/>
              </a:spcAft>
              <a:tabLst>
                <a:tab pos="7780338" algn="r"/>
              </a:tabLst>
            </a:pPr>
            <a:endParaRPr lang="en-US" sz="1000" b="1" dirty="0">
              <a:uFill>
                <a:solidFill>
                  <a:srgbClr val="3E0000"/>
                </a:solidFill>
              </a:uFill>
              <a:cs typeface="Arial" panose="020B0604020202020204" pitchFamily="34" charset="0"/>
            </a:endParaRPr>
          </a:p>
          <a:p>
            <a:pPr algn="ctr">
              <a:spcAft>
                <a:spcPts val="600"/>
              </a:spcAft>
              <a:tabLst>
                <a:tab pos="7780338" algn="r"/>
              </a:tabLst>
            </a:pPr>
            <a:r>
              <a:rPr lang="en-US" sz="3600" b="1" dirty="0">
                <a:uFill>
                  <a:solidFill>
                    <a:srgbClr val="3E0000"/>
                  </a:solidFill>
                </a:uFill>
                <a:cs typeface="Arial" panose="020B0604020202020204" pitchFamily="34" charset="0"/>
              </a:rPr>
              <a:t>Joel 1:2-3</a:t>
            </a:r>
          </a:p>
          <a:p>
            <a:pPr algn="ctr">
              <a:spcAft>
                <a:spcPts val="600"/>
              </a:spcAft>
              <a:tabLst>
                <a:tab pos="7780338" algn="r"/>
              </a:tabLst>
            </a:pPr>
            <a:endParaRPr lang="en-US" sz="800" b="1" dirty="0">
              <a:uFill>
                <a:solidFill>
                  <a:srgbClr val="3E0000"/>
                </a:solidFill>
              </a:uFill>
              <a:cs typeface="Arial" panose="020B0604020202020204" pitchFamily="34" charset="0"/>
            </a:endParaRPr>
          </a:p>
        </p:txBody>
      </p:sp>
    </p:spTree>
    <p:extLst>
      <p:ext uri="{BB962C8B-B14F-4D97-AF65-F5344CB8AC3E}">
        <p14:creationId xmlns:p14="http://schemas.microsoft.com/office/powerpoint/2010/main" val="201879798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0" fill="hold"/>
                                        <p:tgtEl>
                                          <p:spTgt spid="4"/>
                                        </p:tgtEl>
                                        <p:attrNameLst>
                                          <p:attrName>ppt_x</p:attrName>
                                        </p:attrNameLst>
                                      </p:cBhvr>
                                      <p:tavLst>
                                        <p:tav tm="0">
                                          <p:val>
                                            <p:strVal val="#ppt_x"/>
                                          </p:val>
                                        </p:tav>
                                        <p:tav tm="100000">
                                          <p:val>
                                            <p:strVal val="#ppt_x"/>
                                          </p:val>
                                        </p:tav>
                                      </p:tavLst>
                                    </p:anim>
                                    <p:anim calcmode="lin" valueType="num">
                                      <p:cBhvr additive="base">
                                        <p:cTn id="13"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5FF144-B26A-4C98-8A45-D89B4618AA73}"/>
              </a:ext>
            </a:extLst>
          </p:cNvPr>
          <p:cNvSpPr txBox="1">
            <a:spLocks noChangeArrowheads="1"/>
          </p:cNvSpPr>
          <p:nvPr/>
        </p:nvSpPr>
        <p:spPr bwMode="auto">
          <a:xfrm>
            <a:off x="342900" y="685800"/>
            <a:ext cx="8458200" cy="597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166100" algn="r"/>
              </a:tabLst>
            </a:pPr>
            <a:r>
              <a:rPr lang="en-US" sz="3400" dirty="0">
                <a:effectLst/>
                <a:cs typeface="Arial" panose="020B0604020202020204" pitchFamily="34" charset="0"/>
              </a:rPr>
              <a:t>Put on sackcloth and lament, O priests; wail, O ministers of the altar. Go in, pass the night in sackcloth, O ministers of my God! Because grain offering and drink offering are withheld from the house of your God. </a:t>
            </a:r>
          </a:p>
          <a:p>
            <a:pPr marL="0" marR="0">
              <a:spcBef>
                <a:spcPts val="0"/>
              </a:spcBef>
              <a:spcAft>
                <a:spcPts val="0"/>
              </a:spcAft>
              <a:tabLst>
                <a:tab pos="8166100" algn="r"/>
              </a:tabLst>
            </a:pPr>
            <a:endParaRPr lang="en-US" sz="800" dirty="0">
              <a:cs typeface="Arial" panose="020B0604020202020204" pitchFamily="34" charset="0"/>
            </a:endParaRPr>
          </a:p>
          <a:p>
            <a:pPr marL="0" marR="0">
              <a:spcBef>
                <a:spcPts val="0"/>
              </a:spcBef>
              <a:spcAft>
                <a:spcPts val="0"/>
              </a:spcAft>
              <a:tabLst>
                <a:tab pos="8166100" algn="r"/>
              </a:tabLst>
            </a:pPr>
            <a:r>
              <a:rPr lang="en-US" sz="3400" baseline="30000" dirty="0">
                <a:effectLst/>
                <a:cs typeface="Arial" panose="020B0604020202020204" pitchFamily="34" charset="0"/>
              </a:rPr>
              <a:t>14 </a:t>
            </a:r>
            <a:r>
              <a:rPr lang="en-US" sz="3400" dirty="0">
                <a:effectLst/>
                <a:cs typeface="Arial" panose="020B0604020202020204" pitchFamily="34" charset="0"/>
              </a:rPr>
              <a:t>Consecrate a fast; call a </a:t>
            </a:r>
            <a:r>
              <a:rPr lang="en-US" sz="3400" b="1" dirty="0">
                <a:effectLst/>
                <a:cs typeface="Arial" panose="020B0604020202020204" pitchFamily="34" charset="0"/>
              </a:rPr>
              <a:t>solemn assembly</a:t>
            </a:r>
            <a:r>
              <a:rPr lang="en-US" sz="3400" dirty="0">
                <a:effectLst/>
                <a:cs typeface="Arial" panose="020B0604020202020204" pitchFamily="34" charset="0"/>
              </a:rPr>
              <a:t>. Gather the elders and all the inhabitants of the land to the house of the LORD your God, and cry out to the LORD.</a:t>
            </a:r>
          </a:p>
          <a:p>
            <a:pPr marL="0" marR="0">
              <a:spcBef>
                <a:spcPts val="0"/>
              </a:spcBef>
              <a:spcAft>
                <a:spcPts val="0"/>
              </a:spcAft>
              <a:tabLst>
                <a:tab pos="8166100" algn="r"/>
              </a:tabLst>
            </a:pPr>
            <a:r>
              <a:rPr lang="en-US" sz="3400" dirty="0">
                <a:effectLst/>
                <a:cs typeface="Arial" panose="020B0604020202020204" pitchFamily="34" charset="0"/>
              </a:rPr>
              <a:t>	</a:t>
            </a:r>
            <a:r>
              <a:rPr lang="en-US" sz="2800" b="1" dirty="0">
                <a:cs typeface="Arial" panose="020B0604020202020204" pitchFamily="34" charset="0"/>
              </a:rPr>
              <a:t>Joel 1:13-14</a:t>
            </a:r>
          </a:p>
        </p:txBody>
      </p:sp>
    </p:spTree>
    <p:extLst>
      <p:ext uri="{BB962C8B-B14F-4D97-AF65-F5344CB8AC3E}">
        <p14:creationId xmlns:p14="http://schemas.microsoft.com/office/powerpoint/2010/main" val="955645233"/>
      </p:ext>
    </p:extLst>
  </p:cSld>
  <p:clrMapOvr>
    <a:masterClrMapping/>
  </p:clrMapOvr>
  <p:transition spd="slow">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8 Points 1">
            <a:extLst>
              <a:ext uri="{FF2B5EF4-FFF2-40B4-BE49-F238E27FC236}">
                <a16:creationId xmlns:a16="http://schemas.microsoft.com/office/drawing/2014/main" id="{DE78751A-7DB8-4226-8B03-E8297DF780B1}"/>
              </a:ext>
            </a:extLst>
          </p:cNvPr>
          <p:cNvSpPr/>
          <p:nvPr/>
        </p:nvSpPr>
        <p:spPr>
          <a:xfrm>
            <a:off x="1066800" y="838200"/>
            <a:ext cx="306061"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34742FD7-9037-4909-9B23-D970716E6E07}"/>
              </a:ext>
            </a:extLst>
          </p:cNvPr>
          <p:cNvSpPr txBox="1">
            <a:spLocks noChangeArrowheads="1"/>
          </p:cNvSpPr>
          <p:nvPr/>
        </p:nvSpPr>
        <p:spPr bwMode="auto">
          <a:xfrm>
            <a:off x="914400" y="1435516"/>
            <a:ext cx="731520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0"/>
              </a:spcAft>
              <a:tabLst>
                <a:tab pos="7780338" algn="r"/>
              </a:tabLst>
            </a:pPr>
            <a:r>
              <a:rPr lang="en-US" sz="6000" b="1" dirty="0">
                <a:uFill>
                  <a:solidFill>
                    <a:srgbClr val="3E0000"/>
                  </a:solidFill>
                </a:uFill>
                <a:cs typeface="Arial" panose="020B0604020202020204" pitchFamily="34" charset="0"/>
              </a:rPr>
              <a:t>The turning point comes through </a:t>
            </a:r>
            <a:r>
              <a:rPr lang="en-US" sz="6000" b="1" u="sng" dirty="0">
                <a:uFill>
                  <a:solidFill>
                    <a:srgbClr val="3E0000"/>
                  </a:solidFill>
                </a:uFill>
                <a:cs typeface="Arial" panose="020B0604020202020204" pitchFamily="34" charset="0"/>
              </a:rPr>
              <a:t>repentance</a:t>
            </a:r>
            <a:r>
              <a:rPr lang="en-US" sz="6000" b="1" dirty="0">
                <a:uFill>
                  <a:solidFill>
                    <a:srgbClr val="3E0000"/>
                  </a:solidFill>
                </a:uFill>
                <a:cs typeface="Arial" panose="020B0604020202020204" pitchFamily="34" charset="0"/>
              </a:rPr>
              <a:t>.</a:t>
            </a:r>
          </a:p>
          <a:p>
            <a:pPr algn="ctr">
              <a:spcAft>
                <a:spcPts val="600"/>
              </a:spcAft>
              <a:tabLst>
                <a:tab pos="7780338" algn="r"/>
              </a:tabLst>
            </a:pPr>
            <a:endParaRPr lang="en-US" sz="1000" b="1" dirty="0">
              <a:uFill>
                <a:solidFill>
                  <a:srgbClr val="3E0000"/>
                </a:solidFill>
              </a:uFill>
              <a:cs typeface="Arial" panose="020B0604020202020204" pitchFamily="34" charset="0"/>
            </a:endParaRPr>
          </a:p>
          <a:p>
            <a:pPr algn="ctr">
              <a:spcAft>
                <a:spcPts val="600"/>
              </a:spcAft>
              <a:tabLst>
                <a:tab pos="7780338" algn="r"/>
              </a:tabLst>
            </a:pPr>
            <a:r>
              <a:rPr lang="en-US" sz="3600" b="1" dirty="0">
                <a:uFill>
                  <a:solidFill>
                    <a:srgbClr val="3E0000"/>
                  </a:solidFill>
                </a:uFill>
                <a:cs typeface="Arial" panose="020B0604020202020204" pitchFamily="34" charset="0"/>
              </a:rPr>
              <a:t>Joel 1:8, 13-14; Acts 1:14; Mt 3:2; Is 40:3</a:t>
            </a:r>
          </a:p>
          <a:p>
            <a:pPr algn="ctr">
              <a:spcAft>
                <a:spcPts val="600"/>
              </a:spcAft>
              <a:tabLst>
                <a:tab pos="7780338" algn="r"/>
              </a:tabLst>
            </a:pPr>
            <a:endParaRPr lang="en-US" sz="800" b="1" dirty="0">
              <a:uFill>
                <a:solidFill>
                  <a:srgbClr val="3E0000"/>
                </a:solidFill>
              </a:uFill>
              <a:cs typeface="Arial" panose="020B0604020202020204" pitchFamily="34" charset="0"/>
            </a:endParaRPr>
          </a:p>
        </p:txBody>
      </p:sp>
    </p:spTree>
    <p:extLst>
      <p:ext uri="{BB962C8B-B14F-4D97-AF65-F5344CB8AC3E}">
        <p14:creationId xmlns:p14="http://schemas.microsoft.com/office/powerpoint/2010/main" val="136531683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0" fill="hold"/>
                                        <p:tgtEl>
                                          <p:spTgt spid="4"/>
                                        </p:tgtEl>
                                        <p:attrNameLst>
                                          <p:attrName>ppt_x</p:attrName>
                                        </p:attrNameLst>
                                      </p:cBhvr>
                                      <p:tavLst>
                                        <p:tav tm="0">
                                          <p:val>
                                            <p:strVal val="#ppt_x"/>
                                          </p:val>
                                        </p:tav>
                                        <p:tav tm="100000">
                                          <p:val>
                                            <p:strVal val="#ppt_x"/>
                                          </p:val>
                                        </p:tav>
                                      </p:tavLst>
                                    </p:anim>
                                    <p:anim calcmode="lin" valueType="num">
                                      <p:cBhvr additive="base">
                                        <p:cTn id="13"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8 Points 1">
            <a:extLst>
              <a:ext uri="{FF2B5EF4-FFF2-40B4-BE49-F238E27FC236}">
                <a16:creationId xmlns:a16="http://schemas.microsoft.com/office/drawing/2014/main" id="{DE78751A-7DB8-4226-8B03-E8297DF780B1}"/>
              </a:ext>
            </a:extLst>
          </p:cNvPr>
          <p:cNvSpPr/>
          <p:nvPr/>
        </p:nvSpPr>
        <p:spPr>
          <a:xfrm>
            <a:off x="915030" y="948253"/>
            <a:ext cx="306061"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34742FD7-9037-4909-9B23-D970716E6E07}"/>
              </a:ext>
            </a:extLst>
          </p:cNvPr>
          <p:cNvSpPr txBox="1">
            <a:spLocks noChangeArrowheads="1"/>
          </p:cNvSpPr>
          <p:nvPr/>
        </p:nvSpPr>
        <p:spPr bwMode="auto">
          <a:xfrm>
            <a:off x="914400" y="1752600"/>
            <a:ext cx="7315200" cy="3647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0"/>
              </a:spcAft>
              <a:tabLst>
                <a:tab pos="7780338" algn="r"/>
              </a:tabLst>
            </a:pPr>
            <a:r>
              <a:rPr lang="en-US" sz="6000" b="1" dirty="0">
                <a:uFill>
                  <a:solidFill>
                    <a:srgbClr val="3E0000"/>
                  </a:solidFill>
                </a:uFill>
                <a:cs typeface="Arial" panose="020B0604020202020204" pitchFamily="34" charset="0"/>
              </a:rPr>
              <a:t>For Israel, this was called a </a:t>
            </a:r>
            <a:r>
              <a:rPr lang="en-US" sz="6000" b="1" u="sng" dirty="0">
                <a:uFill>
                  <a:solidFill>
                    <a:srgbClr val="3E0000"/>
                  </a:solidFill>
                </a:uFill>
                <a:cs typeface="Arial" panose="020B0604020202020204" pitchFamily="34" charset="0"/>
              </a:rPr>
              <a:t>Solemn</a:t>
            </a:r>
            <a:r>
              <a:rPr lang="en-US" sz="6000" b="1" dirty="0">
                <a:uFill>
                  <a:solidFill>
                    <a:srgbClr val="3E0000"/>
                  </a:solidFill>
                </a:uFill>
                <a:cs typeface="Arial" panose="020B0604020202020204" pitchFamily="34" charset="0"/>
              </a:rPr>
              <a:t> </a:t>
            </a:r>
            <a:r>
              <a:rPr lang="en-US" sz="6000" b="1" u="sng" dirty="0">
                <a:uFill>
                  <a:solidFill>
                    <a:srgbClr val="3E0000"/>
                  </a:solidFill>
                </a:uFill>
                <a:cs typeface="Arial" panose="020B0604020202020204" pitchFamily="34" charset="0"/>
              </a:rPr>
              <a:t>Assembly</a:t>
            </a:r>
            <a:r>
              <a:rPr lang="en-US" sz="6000" b="1" dirty="0">
                <a:uFill>
                  <a:solidFill>
                    <a:srgbClr val="3E0000"/>
                  </a:solidFill>
                </a:uFill>
                <a:cs typeface="Arial" panose="020B0604020202020204" pitchFamily="34" charset="0"/>
              </a:rPr>
              <a:t>.</a:t>
            </a:r>
          </a:p>
          <a:p>
            <a:pPr algn="ctr">
              <a:spcAft>
                <a:spcPts val="600"/>
              </a:spcAft>
              <a:tabLst>
                <a:tab pos="7780338" algn="r"/>
              </a:tabLst>
            </a:pPr>
            <a:endParaRPr lang="en-US" sz="1000" b="1" dirty="0">
              <a:uFill>
                <a:solidFill>
                  <a:srgbClr val="3E0000"/>
                </a:solidFill>
              </a:uFill>
              <a:cs typeface="Arial" panose="020B0604020202020204" pitchFamily="34" charset="0"/>
            </a:endParaRPr>
          </a:p>
          <a:p>
            <a:pPr algn="ctr">
              <a:spcAft>
                <a:spcPts val="600"/>
              </a:spcAft>
              <a:tabLst>
                <a:tab pos="7780338" algn="r"/>
              </a:tabLst>
            </a:pPr>
            <a:r>
              <a:rPr lang="en-US" sz="3600" b="1" dirty="0">
                <a:uFill>
                  <a:solidFill>
                    <a:srgbClr val="3E0000"/>
                  </a:solidFill>
                </a:uFill>
                <a:cs typeface="Arial" panose="020B0604020202020204" pitchFamily="34" charset="0"/>
              </a:rPr>
              <a:t>Joel 1:14</a:t>
            </a:r>
            <a:endParaRPr lang="en-US" sz="800" b="1" dirty="0">
              <a:uFill>
                <a:solidFill>
                  <a:srgbClr val="3E0000"/>
                </a:solidFill>
              </a:uFill>
              <a:cs typeface="Arial" panose="020B0604020202020204" pitchFamily="34" charset="0"/>
            </a:endParaRPr>
          </a:p>
        </p:txBody>
      </p:sp>
    </p:spTree>
    <p:extLst>
      <p:ext uri="{BB962C8B-B14F-4D97-AF65-F5344CB8AC3E}">
        <p14:creationId xmlns:p14="http://schemas.microsoft.com/office/powerpoint/2010/main" val="91506793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0" fill="hold"/>
                                        <p:tgtEl>
                                          <p:spTgt spid="4"/>
                                        </p:tgtEl>
                                        <p:attrNameLst>
                                          <p:attrName>ppt_x</p:attrName>
                                        </p:attrNameLst>
                                      </p:cBhvr>
                                      <p:tavLst>
                                        <p:tav tm="0">
                                          <p:val>
                                            <p:strVal val="#ppt_x"/>
                                          </p:val>
                                        </p:tav>
                                        <p:tav tm="100000">
                                          <p:val>
                                            <p:strVal val="#ppt_x"/>
                                          </p:val>
                                        </p:tav>
                                      </p:tavLst>
                                    </p:anim>
                                    <p:anim calcmode="lin" valueType="num">
                                      <p:cBhvr additive="base">
                                        <p:cTn id="13"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5FF144-B26A-4C98-8A45-D89B4618AA73}"/>
              </a:ext>
            </a:extLst>
          </p:cNvPr>
          <p:cNvSpPr txBox="1">
            <a:spLocks noChangeArrowheads="1"/>
          </p:cNvSpPr>
          <p:nvPr/>
        </p:nvSpPr>
        <p:spPr bwMode="auto">
          <a:xfrm>
            <a:off x="342900" y="228600"/>
            <a:ext cx="8458200"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166100" algn="r"/>
              </a:tabLst>
            </a:pPr>
            <a:r>
              <a:rPr lang="en-US" sz="3400" dirty="0">
                <a:effectLst/>
                <a:cs typeface="Arial" panose="020B0604020202020204" pitchFamily="34" charset="0"/>
              </a:rPr>
              <a:t>The LORD utters his voice before his army, for his camp is exceedingly great; he who executes his word is powerful. For the day of the LORD is great and very awesome; who can endure it? </a:t>
            </a:r>
            <a:r>
              <a:rPr lang="en-US" sz="3400" baseline="30000" dirty="0">
                <a:effectLst/>
                <a:cs typeface="Arial" panose="020B0604020202020204" pitchFamily="34" charset="0"/>
              </a:rPr>
              <a:t>12 </a:t>
            </a:r>
            <a:r>
              <a:rPr lang="en-US" sz="3400" dirty="0">
                <a:effectLst/>
                <a:cs typeface="Arial" panose="020B0604020202020204" pitchFamily="34" charset="0"/>
              </a:rPr>
              <a:t>“Yet even now,” declares the LORD, “return to me with all your heart, with fasting, with weeping, and with mourning; </a:t>
            </a:r>
            <a:r>
              <a:rPr lang="en-US" sz="3400" baseline="30000" dirty="0">
                <a:effectLst/>
                <a:cs typeface="Arial" panose="020B0604020202020204" pitchFamily="34" charset="0"/>
              </a:rPr>
              <a:t>13 </a:t>
            </a:r>
            <a:r>
              <a:rPr lang="en-US" sz="3400" i="1" dirty="0">
                <a:effectLst/>
                <a:cs typeface="Arial" panose="020B0604020202020204" pitchFamily="34" charset="0"/>
              </a:rPr>
              <a:t>&amp;</a:t>
            </a:r>
            <a:r>
              <a:rPr lang="en-US" sz="3400" dirty="0">
                <a:effectLst/>
                <a:cs typeface="Arial" panose="020B0604020202020204" pitchFamily="34" charset="0"/>
              </a:rPr>
              <a:t> rend your hearts </a:t>
            </a:r>
            <a:r>
              <a:rPr lang="en-US" sz="3400" i="1" dirty="0">
                <a:effectLst/>
                <a:cs typeface="Arial" panose="020B0604020202020204" pitchFamily="34" charset="0"/>
              </a:rPr>
              <a:t>&amp;</a:t>
            </a:r>
            <a:r>
              <a:rPr lang="en-US" sz="3400" dirty="0">
                <a:effectLst/>
                <a:cs typeface="Arial" panose="020B0604020202020204" pitchFamily="34" charset="0"/>
              </a:rPr>
              <a:t> not your garments.” Return to the LORD your God, for he is gracious </a:t>
            </a:r>
            <a:r>
              <a:rPr lang="en-US" sz="3400" i="1" dirty="0">
                <a:effectLst/>
                <a:cs typeface="Arial" panose="020B0604020202020204" pitchFamily="34" charset="0"/>
              </a:rPr>
              <a:t>&amp;</a:t>
            </a:r>
            <a:r>
              <a:rPr lang="en-US" sz="3400" dirty="0">
                <a:effectLst/>
                <a:cs typeface="Arial" panose="020B0604020202020204" pitchFamily="34" charset="0"/>
              </a:rPr>
              <a:t> merciful, slow to anger, </a:t>
            </a:r>
            <a:r>
              <a:rPr lang="en-US" sz="3400" i="1" dirty="0">
                <a:effectLst/>
                <a:cs typeface="Arial" panose="020B0604020202020204" pitchFamily="34" charset="0"/>
              </a:rPr>
              <a:t>&amp;</a:t>
            </a:r>
            <a:r>
              <a:rPr lang="en-US" sz="3400" dirty="0">
                <a:effectLst/>
                <a:cs typeface="Arial" panose="020B0604020202020204" pitchFamily="34" charset="0"/>
              </a:rPr>
              <a:t> abounding in steadfast love; </a:t>
            </a:r>
            <a:r>
              <a:rPr lang="en-US" sz="3400" i="1" dirty="0">
                <a:cs typeface="Arial" panose="020B0604020202020204" pitchFamily="34" charset="0"/>
              </a:rPr>
              <a:t>and</a:t>
            </a:r>
            <a:r>
              <a:rPr lang="en-US" sz="3400" dirty="0">
                <a:effectLst/>
                <a:cs typeface="Arial" panose="020B0604020202020204" pitchFamily="34" charset="0"/>
              </a:rPr>
              <a:t> </a:t>
            </a:r>
            <a:r>
              <a:rPr lang="en-US" sz="3400" b="1" u="sng" dirty="0">
                <a:effectLst/>
                <a:uFill>
                  <a:solidFill>
                    <a:srgbClr val="3E0000"/>
                  </a:solidFill>
                </a:uFill>
                <a:cs typeface="Arial" panose="020B0604020202020204" pitchFamily="34" charset="0"/>
              </a:rPr>
              <a:t>He relents over disaster</a:t>
            </a:r>
            <a:r>
              <a:rPr lang="en-US" sz="3400" b="1" dirty="0">
                <a:effectLst/>
                <a:cs typeface="Arial" panose="020B0604020202020204" pitchFamily="34" charset="0"/>
              </a:rPr>
              <a:t>!</a:t>
            </a:r>
            <a:r>
              <a:rPr lang="en-US" sz="3400" dirty="0">
                <a:effectLst/>
                <a:cs typeface="Arial" panose="020B0604020202020204" pitchFamily="34" charset="0"/>
              </a:rPr>
              <a:t>	</a:t>
            </a:r>
            <a:r>
              <a:rPr lang="en-US" sz="2800" b="1" dirty="0">
                <a:cs typeface="Arial" panose="020B0604020202020204" pitchFamily="34" charset="0"/>
              </a:rPr>
              <a:t>Joel 2:11-13</a:t>
            </a:r>
          </a:p>
        </p:txBody>
      </p:sp>
    </p:spTree>
    <p:extLst>
      <p:ext uri="{BB962C8B-B14F-4D97-AF65-F5344CB8AC3E}">
        <p14:creationId xmlns:p14="http://schemas.microsoft.com/office/powerpoint/2010/main" val="2389266602"/>
      </p:ext>
    </p:extLst>
  </p:cSld>
  <p:clrMapOvr>
    <a:masterClrMapping/>
  </p:clrMapOvr>
  <p:transition spd="slow">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5FF144-B26A-4C98-8A45-D89B4618AA73}"/>
              </a:ext>
            </a:extLst>
          </p:cNvPr>
          <p:cNvSpPr txBox="1">
            <a:spLocks noChangeArrowheads="1"/>
          </p:cNvSpPr>
          <p:nvPr/>
        </p:nvSpPr>
        <p:spPr bwMode="auto">
          <a:xfrm>
            <a:off x="342900" y="228600"/>
            <a:ext cx="8458200"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166100" algn="r"/>
              </a:tabLst>
            </a:pPr>
            <a:r>
              <a:rPr lang="en-US" sz="3400" dirty="0">
                <a:effectLst/>
                <a:cs typeface="Arial" panose="020B0604020202020204" pitchFamily="34" charset="0"/>
              </a:rPr>
              <a:t>I will restore to you the years that the swarming locust has eaten, the hopper, the destroyer, and the cutter, my great army, which I sent among you. </a:t>
            </a:r>
            <a:r>
              <a:rPr lang="en-US" sz="3400" baseline="30000" dirty="0">
                <a:effectLst/>
                <a:cs typeface="Arial" panose="020B0604020202020204" pitchFamily="34" charset="0"/>
              </a:rPr>
              <a:t>26 </a:t>
            </a:r>
            <a:r>
              <a:rPr lang="en-US" sz="3400" dirty="0">
                <a:effectLst/>
                <a:cs typeface="Arial" panose="020B0604020202020204" pitchFamily="34" charset="0"/>
              </a:rPr>
              <a:t>“You shall eat in plenty and be satisfied, and praise the name of the LORD your God, who has dealt wondrously with you. And my people shall never again be put to shame. </a:t>
            </a:r>
            <a:r>
              <a:rPr lang="en-US" sz="3400" baseline="30000" dirty="0">
                <a:effectLst/>
                <a:cs typeface="Arial" panose="020B0604020202020204" pitchFamily="34" charset="0"/>
              </a:rPr>
              <a:t>27 </a:t>
            </a:r>
            <a:r>
              <a:rPr lang="en-US" sz="3400" dirty="0">
                <a:effectLst/>
                <a:cs typeface="Arial" panose="020B0604020202020204" pitchFamily="34" charset="0"/>
              </a:rPr>
              <a:t>You shall know that I am in the midst of Israel,      and that I am the LORD your God and there is none else. And my people shall never again be put to shame.	</a:t>
            </a:r>
            <a:r>
              <a:rPr lang="en-US" sz="2800" b="1" dirty="0">
                <a:cs typeface="Arial" panose="020B0604020202020204" pitchFamily="34" charset="0"/>
              </a:rPr>
              <a:t>Joel 2:25-27</a:t>
            </a:r>
          </a:p>
        </p:txBody>
      </p:sp>
    </p:spTree>
    <p:extLst>
      <p:ext uri="{BB962C8B-B14F-4D97-AF65-F5344CB8AC3E}">
        <p14:creationId xmlns:p14="http://schemas.microsoft.com/office/powerpoint/2010/main" val="63608802"/>
      </p:ext>
    </p:extLst>
  </p:cSld>
  <p:clrMapOvr>
    <a:masterClrMapping/>
  </p:clrMapOvr>
  <p:transition spd="slow">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5FF144-B26A-4C98-8A45-D89B4618AA73}"/>
              </a:ext>
            </a:extLst>
          </p:cNvPr>
          <p:cNvSpPr txBox="1">
            <a:spLocks noChangeArrowheads="1"/>
          </p:cNvSpPr>
          <p:nvPr/>
        </p:nvSpPr>
        <p:spPr bwMode="auto">
          <a:xfrm>
            <a:off x="342900" y="2895600"/>
            <a:ext cx="8458200" cy="375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166100" algn="r"/>
              </a:tabLst>
            </a:pPr>
            <a:r>
              <a:rPr lang="en-US" sz="3400" dirty="0">
                <a:effectLst/>
                <a:cs typeface="Arial" panose="020B0604020202020204" pitchFamily="34" charset="0"/>
              </a:rPr>
              <a:t>“And it shall come to pass afterward, that I will pour out my Spirit on all flesh; your sons and your daughters shall prophesy, Your old men shall dream dreams, and your young men shall see visions. </a:t>
            </a:r>
            <a:r>
              <a:rPr lang="en-US" sz="3400" baseline="30000" dirty="0">
                <a:effectLst/>
                <a:cs typeface="Arial" panose="020B0604020202020204" pitchFamily="34" charset="0"/>
              </a:rPr>
              <a:t>29 </a:t>
            </a:r>
            <a:r>
              <a:rPr lang="en-US" sz="3400" dirty="0">
                <a:effectLst/>
                <a:cs typeface="Arial" panose="020B0604020202020204" pitchFamily="34" charset="0"/>
              </a:rPr>
              <a:t>Even on the male and female servants in those days I will pour out my Spirit…	</a:t>
            </a:r>
            <a:r>
              <a:rPr lang="en-US" sz="2800" b="1" dirty="0">
                <a:cs typeface="Arial" panose="020B0604020202020204" pitchFamily="34" charset="0"/>
              </a:rPr>
              <a:t>Joel 2:28-29</a:t>
            </a:r>
          </a:p>
        </p:txBody>
      </p:sp>
      <p:sp>
        <p:nvSpPr>
          <p:cNvPr id="3" name="TextBox 2">
            <a:extLst>
              <a:ext uri="{FF2B5EF4-FFF2-40B4-BE49-F238E27FC236}">
                <a16:creationId xmlns:a16="http://schemas.microsoft.com/office/drawing/2014/main" id="{2C3BAB82-878A-6F76-E91D-240007D08B78}"/>
              </a:ext>
            </a:extLst>
          </p:cNvPr>
          <p:cNvSpPr txBox="1">
            <a:spLocks noChangeArrowheads="1"/>
          </p:cNvSpPr>
          <p:nvPr/>
        </p:nvSpPr>
        <p:spPr bwMode="auto">
          <a:xfrm>
            <a:off x="152400" y="457200"/>
            <a:ext cx="88392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lgn="ctr">
              <a:spcBef>
                <a:spcPts val="0"/>
              </a:spcBef>
              <a:spcAft>
                <a:spcPts val="0"/>
              </a:spcAft>
              <a:tabLst>
                <a:tab pos="8166100" algn="r"/>
              </a:tabLst>
            </a:pPr>
            <a:r>
              <a:rPr lang="en-US" sz="6000" b="1" dirty="0">
                <a:effectLst/>
                <a:cs typeface="Arial" panose="020B0604020202020204" pitchFamily="34" charset="0"/>
              </a:rPr>
              <a:t>God releases</a:t>
            </a:r>
          </a:p>
          <a:p>
            <a:pPr marL="0" marR="0" algn="ctr">
              <a:spcBef>
                <a:spcPts val="0"/>
              </a:spcBef>
              <a:spcAft>
                <a:spcPts val="0"/>
              </a:spcAft>
              <a:tabLst>
                <a:tab pos="8166100" algn="r"/>
              </a:tabLst>
            </a:pPr>
            <a:r>
              <a:rPr lang="en-US" sz="6000" b="1" dirty="0">
                <a:effectLst/>
                <a:cs typeface="Arial" panose="020B0604020202020204" pitchFamily="34" charset="0"/>
              </a:rPr>
              <a:t>a new dynamic!</a:t>
            </a:r>
            <a:endParaRPr lang="en-US" sz="6000" b="1" dirty="0">
              <a:cs typeface="Arial" panose="020B0604020202020204" pitchFamily="34" charset="0"/>
            </a:endParaRPr>
          </a:p>
        </p:txBody>
      </p:sp>
    </p:spTree>
    <p:extLst>
      <p:ext uri="{BB962C8B-B14F-4D97-AF65-F5344CB8AC3E}">
        <p14:creationId xmlns:p14="http://schemas.microsoft.com/office/powerpoint/2010/main" val="1675970778"/>
      </p:ext>
    </p:extLst>
  </p:cSld>
  <p:clrMapOvr>
    <a:masterClrMapping/>
  </p:clrMapOvr>
  <p:transition spd="slow">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and a child on a beach&#10;&#10;Description automatically generated with low confidence">
            <a:extLst>
              <a:ext uri="{FF2B5EF4-FFF2-40B4-BE49-F238E27FC236}">
                <a16:creationId xmlns:a16="http://schemas.microsoft.com/office/drawing/2014/main" id="{DFF0EDE4-2067-6212-E6E0-722E9D8F2DB7}"/>
              </a:ext>
            </a:extLst>
          </p:cNvPr>
          <p:cNvPicPr>
            <a:picLocks noChangeAspect="1"/>
          </p:cNvPicPr>
          <p:nvPr/>
        </p:nvPicPr>
        <p:blipFill rotWithShape="1">
          <a:blip r:embed="rId2">
            <a:extLst>
              <a:ext uri="{28A0092B-C50C-407E-A947-70E740481C1C}">
                <a14:useLocalDpi xmlns:a14="http://schemas.microsoft.com/office/drawing/2010/main" val="0"/>
              </a:ext>
            </a:extLst>
          </a:blip>
          <a:srcRect r="2103"/>
          <a:stretch/>
        </p:blipFill>
        <p:spPr>
          <a:xfrm>
            <a:off x="26963" y="-16412"/>
            <a:ext cx="5394960" cy="6858000"/>
          </a:xfrm>
          <a:prstGeom prst="rect">
            <a:avLst/>
          </a:prstGeom>
        </p:spPr>
      </p:pic>
      <p:pic>
        <p:nvPicPr>
          <p:cNvPr id="5" name="Picture 4" descr="A picture containing outdoor, tree, grass&#10;&#10;Description automatically generated">
            <a:extLst>
              <a:ext uri="{FF2B5EF4-FFF2-40B4-BE49-F238E27FC236}">
                <a16:creationId xmlns:a16="http://schemas.microsoft.com/office/drawing/2014/main" id="{7FE8AD14-B161-EB1E-6DFA-A3B29940D0C4}"/>
              </a:ext>
            </a:extLst>
          </p:cNvPr>
          <p:cNvPicPr>
            <a:picLocks noChangeAspect="1"/>
          </p:cNvPicPr>
          <p:nvPr/>
        </p:nvPicPr>
        <p:blipFill rotWithShape="1">
          <a:blip r:embed="rId3">
            <a:extLst>
              <a:ext uri="{28A0092B-C50C-407E-A947-70E740481C1C}">
                <a14:useLocalDpi xmlns:a14="http://schemas.microsoft.com/office/drawing/2010/main" val="0"/>
              </a:ext>
            </a:extLst>
          </a:blip>
          <a:srcRect l="19777" t="1" r="26889" b="567"/>
          <a:stretch/>
        </p:blipFill>
        <p:spPr>
          <a:xfrm>
            <a:off x="5410200" y="0"/>
            <a:ext cx="3733800" cy="6858000"/>
          </a:xfrm>
          <a:prstGeom prst="rect">
            <a:avLst/>
          </a:prstGeom>
        </p:spPr>
      </p:pic>
    </p:spTree>
    <p:extLst>
      <p:ext uri="{BB962C8B-B14F-4D97-AF65-F5344CB8AC3E}">
        <p14:creationId xmlns:p14="http://schemas.microsoft.com/office/powerpoint/2010/main" val="993070829"/>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7974</TotalTime>
  <Words>1158</Words>
  <Application>Microsoft Office PowerPoint</Application>
  <PresentationFormat>On-screen Show (4:3)</PresentationFormat>
  <Paragraphs>41</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583</cp:revision>
  <dcterms:created xsi:type="dcterms:W3CDTF">2020-07-19T11:17:55Z</dcterms:created>
  <dcterms:modified xsi:type="dcterms:W3CDTF">2022-06-19T13:03:31Z</dcterms:modified>
</cp:coreProperties>
</file>