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4"/>
  </p:sldMasterIdLst>
  <p:notesMasterIdLst>
    <p:notesMasterId r:id="rId18"/>
  </p:notesMasterIdLst>
  <p:handoutMasterIdLst>
    <p:handoutMasterId r:id="rId19"/>
  </p:handoutMasterIdLst>
  <p:sldIdLst>
    <p:sldId id="8441" r:id="rId5"/>
    <p:sldId id="9302" r:id="rId6"/>
    <p:sldId id="9251" r:id="rId7"/>
    <p:sldId id="9318" r:id="rId8"/>
    <p:sldId id="9319" r:id="rId9"/>
    <p:sldId id="9320" r:id="rId10"/>
    <p:sldId id="9323" r:id="rId11"/>
    <p:sldId id="9281" r:id="rId12"/>
    <p:sldId id="9326" r:id="rId13"/>
    <p:sldId id="9327" r:id="rId14"/>
    <p:sldId id="9308" r:id="rId15"/>
    <p:sldId id="9328" r:id="rId16"/>
    <p:sldId id="9332"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800000"/>
    <a:srgbClr val="001236"/>
    <a:srgbClr val="003300"/>
    <a:srgbClr val="CC0000"/>
    <a:srgbClr val="4C0000"/>
    <a:srgbClr val="200F51"/>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63" autoAdjust="0"/>
    <p:restoredTop sz="91026" autoAdjust="0"/>
  </p:normalViewPr>
  <p:slideViewPr>
    <p:cSldViewPr showGuides="1">
      <p:cViewPr>
        <p:scale>
          <a:sx n="60" d="100"/>
          <a:sy n="60" d="100"/>
        </p:scale>
        <p:origin x="1302" y="64"/>
      </p:cViewPr>
      <p:guideLst>
        <p:guide orient="horz" pos="2160"/>
        <p:guide pos="29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le Rintelman" userId="3015f9bd-f692-4206-b000-5b94df7f8e3b" providerId="ADAL" clId="{18CC2391-4341-45C2-B399-DA7426098B6B}"/>
    <pc:docChg chg="undo custSel addSld delSld">
      <pc:chgData name="Dale Rintelman" userId="3015f9bd-f692-4206-b000-5b94df7f8e3b" providerId="ADAL" clId="{18CC2391-4341-45C2-B399-DA7426098B6B}" dt="2026-10-18T11:54:10.728" v="11" actId="47"/>
      <pc:docMkLst>
        <pc:docMk/>
      </pc:docMkLst>
      <pc:sldChg chg="del">
        <pc:chgData name="Dale Rintelman" userId="3015f9bd-f692-4206-b000-5b94df7f8e3b" providerId="ADAL" clId="{18CC2391-4341-45C2-B399-DA7426098B6B}" dt="2026-10-18T11:53:40.077" v="0" actId="47"/>
        <pc:sldMkLst>
          <pc:docMk/>
          <pc:sldMk cId="2075828468" sldId="9201"/>
        </pc:sldMkLst>
      </pc:sldChg>
      <pc:sldChg chg="del">
        <pc:chgData name="Dale Rintelman" userId="3015f9bd-f692-4206-b000-5b94df7f8e3b" providerId="ADAL" clId="{18CC2391-4341-45C2-B399-DA7426098B6B}" dt="2026-10-18T11:53:40.719" v="1" actId="47"/>
        <pc:sldMkLst>
          <pc:docMk/>
          <pc:sldMk cId="667906193" sldId="9244"/>
        </pc:sldMkLst>
      </pc:sldChg>
      <pc:sldChg chg="del">
        <pc:chgData name="Dale Rintelman" userId="3015f9bd-f692-4206-b000-5b94df7f8e3b" providerId="ADAL" clId="{18CC2391-4341-45C2-B399-DA7426098B6B}" dt="2026-10-18T11:53:42.576" v="2" actId="47"/>
        <pc:sldMkLst>
          <pc:docMk/>
          <pc:sldMk cId="1132905916" sldId="9321"/>
        </pc:sldMkLst>
      </pc:sldChg>
      <pc:sldChg chg="del">
        <pc:chgData name="Dale Rintelman" userId="3015f9bd-f692-4206-b000-5b94df7f8e3b" providerId="ADAL" clId="{18CC2391-4341-45C2-B399-DA7426098B6B}" dt="2026-10-18T11:53:43.880" v="3" actId="47"/>
        <pc:sldMkLst>
          <pc:docMk/>
          <pc:sldMk cId="1058679474" sldId="9322"/>
        </pc:sldMkLst>
      </pc:sldChg>
      <pc:sldChg chg="add del">
        <pc:chgData name="Dale Rintelman" userId="3015f9bd-f692-4206-b000-5b94df7f8e3b" providerId="ADAL" clId="{18CC2391-4341-45C2-B399-DA7426098B6B}" dt="2026-10-18T11:54:04.082" v="8" actId="47"/>
        <pc:sldMkLst>
          <pc:docMk/>
          <pc:sldMk cId="646596705" sldId="9324"/>
        </pc:sldMkLst>
      </pc:sldChg>
      <pc:sldChg chg="del">
        <pc:chgData name="Dale Rintelman" userId="3015f9bd-f692-4206-b000-5b94df7f8e3b" providerId="ADAL" clId="{18CC2391-4341-45C2-B399-DA7426098B6B}" dt="2026-10-18T11:54:08.531" v="10" actId="47"/>
        <pc:sldMkLst>
          <pc:docMk/>
          <pc:sldMk cId="799950968" sldId="9329"/>
        </pc:sldMkLst>
      </pc:sldChg>
      <pc:sldChg chg="del">
        <pc:chgData name="Dale Rintelman" userId="3015f9bd-f692-4206-b000-5b94df7f8e3b" providerId="ADAL" clId="{18CC2391-4341-45C2-B399-DA7426098B6B}" dt="2026-10-18T11:54:10.728" v="11" actId="47"/>
        <pc:sldMkLst>
          <pc:docMk/>
          <pc:sldMk cId="1490341387" sldId="9330"/>
        </pc:sldMkLst>
      </pc:sldChg>
      <pc:sldChg chg="add del">
        <pc:chgData name="Dale Rintelman" userId="3015f9bd-f692-4206-b000-5b94df7f8e3b" providerId="ADAL" clId="{18CC2391-4341-45C2-B399-DA7426098B6B}" dt="2026-10-18T11:54:06.560" v="9" actId="47"/>
        <pc:sldMkLst>
          <pc:docMk/>
          <pc:sldMk cId="586797898" sldId="933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10/18/2026</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10/18/2026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E3DCCF-9315-40EC-AB5D-258771C66C64}" type="slidenum">
              <a:rPr lang="en-US" smtClean="0"/>
              <a:pPr>
                <a:defRPr/>
              </a:pPr>
              <a:t>11</a:t>
            </a:fld>
            <a:endParaRPr lang="en-US" dirty="0"/>
          </a:p>
        </p:txBody>
      </p:sp>
    </p:spTree>
    <p:extLst>
      <p:ext uri="{BB962C8B-B14F-4D97-AF65-F5344CB8AC3E}">
        <p14:creationId xmlns:p14="http://schemas.microsoft.com/office/powerpoint/2010/main" val="1585638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A14E4-E70D-47F8-081F-12150B276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5FAAF-3CCF-BC1F-74D3-6ACEC4070DF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23DA502-7F3F-BDA9-FC5B-031CA85409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2A684F-9538-1DBD-0E2F-DB44D6513C26}"/>
              </a:ext>
            </a:extLst>
          </p:cNvPr>
          <p:cNvSpPr>
            <a:spLocks noGrp="1"/>
          </p:cNvSpPr>
          <p:nvPr>
            <p:ph type="sldNum" sz="quarter" idx="5"/>
          </p:nvPr>
        </p:nvSpPr>
        <p:spPr/>
        <p:txBody>
          <a:bodyPr/>
          <a:lstStyle/>
          <a:p>
            <a:pPr>
              <a:defRPr/>
            </a:pPr>
            <a:fld id="{8BE3DCCF-9315-40EC-AB5D-258771C66C64}" type="slidenum">
              <a:rPr lang="en-US" smtClean="0"/>
              <a:pPr>
                <a:defRPr/>
              </a:pPr>
              <a:t>12</a:t>
            </a:fld>
            <a:endParaRPr lang="en-US" dirty="0"/>
          </a:p>
        </p:txBody>
      </p:sp>
    </p:spTree>
    <p:extLst>
      <p:ext uri="{BB962C8B-B14F-4D97-AF65-F5344CB8AC3E}">
        <p14:creationId xmlns:p14="http://schemas.microsoft.com/office/powerpoint/2010/main" val="267396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DEFD8-3EB7-340B-9810-595D84378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24CD4-62AF-2E7D-C2F5-D748602F228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5FE9CEB-2083-B845-9559-097471AC1B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E567DB-9168-E963-7573-545EE637BE5D}"/>
              </a:ext>
            </a:extLst>
          </p:cNvPr>
          <p:cNvSpPr>
            <a:spLocks noGrp="1"/>
          </p:cNvSpPr>
          <p:nvPr>
            <p:ph type="sldNum" sz="quarter" idx="5"/>
          </p:nvPr>
        </p:nvSpPr>
        <p:spPr/>
        <p:txBody>
          <a:bodyPr/>
          <a:lstStyle/>
          <a:p>
            <a:pPr>
              <a:defRPr/>
            </a:pPr>
            <a:fld id="{8BE3DCCF-9315-40EC-AB5D-258771C66C64}" type="slidenum">
              <a:rPr lang="en-US" smtClean="0"/>
              <a:pPr>
                <a:defRPr/>
              </a:pPr>
              <a:t>13</a:t>
            </a:fld>
            <a:endParaRPr lang="en-US" dirty="0"/>
          </a:p>
        </p:txBody>
      </p:sp>
    </p:spTree>
    <p:extLst>
      <p:ext uri="{BB962C8B-B14F-4D97-AF65-F5344CB8AC3E}">
        <p14:creationId xmlns:p14="http://schemas.microsoft.com/office/powerpoint/2010/main" val="3287807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10/18/2026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10/18/2026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10/18/2026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10/18/2026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10/18/2026</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10/18/2026</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10/18/2026</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10/18/2026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10/18/2026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10/18/2026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10/18/2026</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10/18/2026</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E6D6C-A615-7D14-4C6B-FDB9268D4F1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B0C3AF1-6794-C4C0-401C-A3EA0B3B8831}"/>
              </a:ext>
            </a:extLst>
          </p:cNvPr>
          <p:cNvPicPr>
            <a:picLocks noChangeAspect="1"/>
          </p:cNvPicPr>
          <p:nvPr/>
        </p:nvPicPr>
        <p:blipFill>
          <a:blip r:embed="rId2"/>
          <a:stretch>
            <a:fillRect/>
          </a:stretch>
        </p:blipFill>
        <p:spPr>
          <a:xfrm>
            <a:off x="3581399" y="1317978"/>
            <a:ext cx="5562600" cy="5562600"/>
          </a:xfrm>
          <a:prstGeom prst="rect">
            <a:avLst/>
          </a:prstGeom>
        </p:spPr>
      </p:pic>
      <p:sp>
        <p:nvSpPr>
          <p:cNvPr id="5" name="TextBox 9">
            <a:extLst>
              <a:ext uri="{FF2B5EF4-FFF2-40B4-BE49-F238E27FC236}">
                <a16:creationId xmlns:a16="http://schemas.microsoft.com/office/drawing/2014/main" id="{FE117635-1170-FAE7-FC1A-D151B0C7E2B8}"/>
              </a:ext>
            </a:extLst>
          </p:cNvPr>
          <p:cNvSpPr txBox="1">
            <a:spLocks noChangeArrowheads="1"/>
          </p:cNvSpPr>
          <p:nvPr/>
        </p:nvSpPr>
        <p:spPr bwMode="auto">
          <a:xfrm>
            <a:off x="258411" y="1641879"/>
            <a:ext cx="3322988" cy="34644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a:lnSpc>
                <a:spcPct val="115000"/>
              </a:lnSpc>
              <a:spcAft>
                <a:spcPts val="1000"/>
              </a:spcAft>
              <a:buNone/>
              <a:tabLst>
                <a:tab pos="4457700" algn="r"/>
                <a:tab pos="7086600" algn="ctr"/>
              </a:tabLst>
            </a:pPr>
            <a:r>
              <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rPr>
              <a:t>Matthew 6:5-15 Luke 11:1-13</a:t>
            </a:r>
          </a:p>
          <a:p>
            <a:pPr marL="0" marR="0">
              <a:lnSpc>
                <a:spcPct val="115000"/>
              </a:lnSpc>
              <a:spcAft>
                <a:spcPts val="1000"/>
              </a:spcAft>
              <a:buNone/>
              <a:tabLst>
                <a:tab pos="4457700" algn="r"/>
                <a:tab pos="7086600" algn="ctr"/>
              </a:tabLst>
            </a:pPr>
            <a:r>
              <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rPr>
              <a:t>John 3:16-17 Romans 5:8</a:t>
            </a:r>
          </a:p>
          <a:p>
            <a:pPr marL="0" marR="0">
              <a:lnSpc>
                <a:spcPct val="115000"/>
              </a:lnSpc>
              <a:spcAft>
                <a:spcPts val="1000"/>
              </a:spcAft>
              <a:buNone/>
              <a:tabLst>
                <a:tab pos="4457700" algn="r"/>
                <a:tab pos="7086600" algn="ctr"/>
              </a:tabLst>
            </a:pPr>
            <a:r>
              <a:rPr lang="en-US" sz="3200" b="1" kern="1400" spc="-50" dirty="0">
                <a:latin typeface="Helvetica" panose="020B0604020202020204" pitchFamily="34" charset="0"/>
                <a:ea typeface="Calibri" panose="020F0502020204030204" pitchFamily="34" charset="0"/>
                <a:cs typeface="Times New Roman" panose="02020603050405020304" pitchFamily="18" charset="0"/>
              </a:rPr>
              <a:t>Ps 110:1</a:t>
            </a:r>
          </a:p>
          <a:p>
            <a:pPr marL="0" marR="0">
              <a:lnSpc>
                <a:spcPct val="115000"/>
              </a:lnSpc>
              <a:spcAft>
                <a:spcPts val="1000"/>
              </a:spcAft>
              <a:buNone/>
              <a:tabLst>
                <a:tab pos="4457700" algn="r"/>
                <a:tab pos="7086600" algn="ctr"/>
              </a:tabLst>
            </a:pP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1000"/>
              </a:spcAft>
              <a:buNone/>
              <a:tabLst>
                <a:tab pos="4457700" algn="r"/>
                <a:tab pos="7086600" algn="ctr"/>
              </a:tabLst>
            </a:pPr>
            <a:endParaRPr lang="en-US" sz="3200" b="1" kern="1400" spc="-50" dirty="0">
              <a:effectLst/>
              <a:latin typeface="Helvetica" panose="020B0604020202020204" pitchFamily="34" charset="0"/>
              <a:ea typeface="Times New Roman" panose="02020603050405020304" pitchFamily="18" charset="0"/>
              <a:cs typeface="Times New Roman" panose="02020603050405020304" pitchFamily="18" charset="0"/>
            </a:endParaRPr>
          </a:p>
        </p:txBody>
      </p:sp>
      <p:sp>
        <p:nvSpPr>
          <p:cNvPr id="2" name="TextBox 9">
            <a:extLst>
              <a:ext uri="{FF2B5EF4-FFF2-40B4-BE49-F238E27FC236}">
                <a16:creationId xmlns:a16="http://schemas.microsoft.com/office/drawing/2014/main" id="{83BBC2F3-17BA-7CAF-1AC7-0F8D18C7F517}"/>
              </a:ext>
            </a:extLst>
          </p:cNvPr>
          <p:cNvSpPr txBox="1">
            <a:spLocks noChangeArrowheads="1"/>
          </p:cNvSpPr>
          <p:nvPr/>
        </p:nvSpPr>
        <p:spPr bwMode="auto">
          <a:xfrm>
            <a:off x="1" y="75604"/>
            <a:ext cx="914399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ctr">
              <a:spcBef>
                <a:spcPts val="0"/>
              </a:spcBef>
              <a:spcAft>
                <a:spcPts val="600"/>
              </a:spcAft>
            </a:pPr>
            <a:r>
              <a:rPr lang="en-US" sz="5400" b="1" i="1" dirty="0">
                <a:solidFill>
                  <a:srgbClr val="001236"/>
                </a:solidFill>
                <a:latin typeface="+mn-lt"/>
                <a:cs typeface="Arial" panose="020B0604020202020204" pitchFamily="34" charset="0"/>
              </a:rPr>
              <a:t>When You Pray</a:t>
            </a:r>
          </a:p>
        </p:txBody>
      </p:sp>
      <p:sp>
        <p:nvSpPr>
          <p:cNvPr id="4" name="TextBox 9">
            <a:extLst>
              <a:ext uri="{FF2B5EF4-FFF2-40B4-BE49-F238E27FC236}">
                <a16:creationId xmlns:a16="http://schemas.microsoft.com/office/drawing/2014/main" id="{10CAE491-434D-CE0C-FC1C-B4EBC0BC3780}"/>
              </a:ext>
            </a:extLst>
          </p:cNvPr>
          <p:cNvSpPr txBox="1">
            <a:spLocks noChangeArrowheads="1"/>
          </p:cNvSpPr>
          <p:nvPr/>
        </p:nvSpPr>
        <p:spPr bwMode="auto">
          <a:xfrm>
            <a:off x="457200" y="6019800"/>
            <a:ext cx="19240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Aft>
                <a:spcPts val="600"/>
              </a:spcAft>
            </a:pPr>
            <a:r>
              <a:rPr lang="en-US" altLang="en-US" sz="3200" b="1" i="1" dirty="0">
                <a:cs typeface="Arial" panose="020B0604020202020204" pitchFamily="34" charset="0"/>
              </a:rPr>
              <a:t>10/18/26</a:t>
            </a:r>
          </a:p>
        </p:txBody>
      </p:sp>
      <p:sp>
        <p:nvSpPr>
          <p:cNvPr id="3" name="AutoShape 2" descr="Sheep and Dogs – Jesus and the Syrophoenician Woman (Matthew 15:21-28) |  The Left Hand of Ehud: Matt's Bible Blog">
            <a:extLst>
              <a:ext uri="{FF2B5EF4-FFF2-40B4-BE49-F238E27FC236}">
                <a16:creationId xmlns:a16="http://schemas.microsoft.com/office/drawing/2014/main" id="{16BC19CD-91D3-7650-7E90-2F7F910B061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6">
            <a:extLst>
              <a:ext uri="{FF2B5EF4-FFF2-40B4-BE49-F238E27FC236}">
                <a16:creationId xmlns:a16="http://schemas.microsoft.com/office/drawing/2014/main" id="{6F5FA342-17AA-FAC6-026A-E2F72C9217F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2" descr="The Sign of Jonah - by Andrew McGovern, Th.D.">
            <a:extLst>
              <a:ext uri="{FF2B5EF4-FFF2-40B4-BE49-F238E27FC236}">
                <a16:creationId xmlns:a16="http://schemas.microsoft.com/office/drawing/2014/main" id="{407A17E4-9CF7-26CD-96BE-42643E519BF3}"/>
              </a:ext>
            </a:extLst>
          </p:cNvPr>
          <p:cNvSpPr>
            <a:spLocks noChangeAspect="1" noChangeArrowheads="1"/>
          </p:cNvSpPr>
          <p:nvPr/>
        </p:nvSpPr>
        <p:spPr bwMode="auto">
          <a:xfrm>
            <a:off x="4724400" y="3581400"/>
            <a:ext cx="2286000" cy="2286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AutoShape 6" descr="Icon of Jonah the Prophet and the Whale (Meteora) – P73 – Saint Paul's Icons">
            <a:extLst>
              <a:ext uri="{FF2B5EF4-FFF2-40B4-BE49-F238E27FC236}">
                <a16:creationId xmlns:a16="http://schemas.microsoft.com/office/drawing/2014/main" id="{1AE73302-7A1E-61F2-2101-D274DE3C99C6}"/>
              </a:ext>
            </a:extLst>
          </p:cNvPr>
          <p:cNvSpPr>
            <a:spLocks noChangeAspect="1" noChangeArrowheads="1"/>
          </p:cNvSpPr>
          <p:nvPr/>
        </p:nvSpPr>
        <p:spPr bwMode="auto">
          <a:xfrm>
            <a:off x="4724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19858409"/>
      </p:ext>
    </p:extLst>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3EE05C-58A9-1470-B5D4-AC276C25CFF1}"/>
              </a:ext>
            </a:extLst>
          </p:cNvPr>
          <p:cNvSpPr txBox="1">
            <a:spLocks noChangeArrowheads="1"/>
          </p:cNvSpPr>
          <p:nvPr/>
        </p:nvSpPr>
        <p:spPr bwMode="auto">
          <a:xfrm>
            <a:off x="152400" y="705177"/>
            <a:ext cx="88392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Now Jesus was praying in a certain place, and when he finished, one of his disciples said to him, </a:t>
            </a:r>
            <a:r>
              <a:rPr lang="en-US" sz="3600" b="1" dirty="0">
                <a:solidFill>
                  <a:srgbClr val="002060"/>
                </a:solidFill>
                <a:latin typeface="+mn-lt"/>
              </a:rPr>
              <a:t>“Lord, teach us to pray, as John taught his disciples.” </a:t>
            </a:r>
            <a:r>
              <a:rPr lang="en-US" sz="3600" b="1" baseline="30000" dirty="0">
                <a:latin typeface="+mn-lt"/>
              </a:rPr>
              <a:t>2 </a:t>
            </a:r>
            <a:r>
              <a:rPr lang="en-US" sz="3600" dirty="0">
                <a:latin typeface="+mn-lt"/>
              </a:rPr>
              <a:t>And he said to them, </a:t>
            </a:r>
            <a:r>
              <a:rPr lang="en-US" sz="3600" dirty="0">
                <a:solidFill>
                  <a:srgbClr val="3E0000"/>
                </a:solidFill>
                <a:latin typeface="+mn-lt"/>
              </a:rPr>
              <a:t>“When you pray, say: “Father, hallowed be your name. Your kingdom come. </a:t>
            </a:r>
            <a:r>
              <a:rPr lang="en-US" sz="3600" b="1" baseline="30000" dirty="0">
                <a:solidFill>
                  <a:srgbClr val="3E0000"/>
                </a:solidFill>
                <a:latin typeface="+mn-lt"/>
              </a:rPr>
              <a:t>3 </a:t>
            </a:r>
            <a:r>
              <a:rPr lang="en-US" sz="3600" dirty="0">
                <a:solidFill>
                  <a:srgbClr val="3E0000"/>
                </a:solidFill>
                <a:latin typeface="+mn-lt"/>
              </a:rPr>
              <a:t>Give us each day our daily bread, </a:t>
            </a:r>
            <a:r>
              <a:rPr lang="en-US" sz="3600" b="1" baseline="30000" dirty="0">
                <a:solidFill>
                  <a:srgbClr val="3E0000"/>
                </a:solidFill>
                <a:latin typeface="+mn-lt"/>
              </a:rPr>
              <a:t>4 </a:t>
            </a:r>
            <a:r>
              <a:rPr lang="en-US" sz="3600" dirty="0">
                <a:solidFill>
                  <a:srgbClr val="3E0000"/>
                </a:solidFill>
                <a:latin typeface="+mn-lt"/>
              </a:rPr>
              <a:t>and forgive us our sins, for we ourselves forgive everyone who is indebted to us. And lead us not into temptation.”</a:t>
            </a:r>
            <a:r>
              <a:rPr lang="en-US" sz="3600" dirty="0">
                <a:latin typeface="+mn-lt"/>
              </a:rPr>
              <a:t>	</a:t>
            </a:r>
            <a:r>
              <a:rPr lang="en-US" sz="2400" b="1" dirty="0">
                <a:latin typeface="+mn-lt"/>
              </a:rPr>
              <a:t>Lk 11:1-4</a:t>
            </a:r>
          </a:p>
          <a:p>
            <a:pPr>
              <a:tabLst>
                <a:tab pos="8512175" algn="r"/>
              </a:tabLst>
            </a:pPr>
            <a:endParaRPr lang="en-US" sz="2400" dirty="0">
              <a:latin typeface="+mn-lt"/>
            </a:endParaRPr>
          </a:p>
        </p:txBody>
      </p:sp>
    </p:spTree>
    <p:extLst>
      <p:ext uri="{BB962C8B-B14F-4D97-AF65-F5344CB8AC3E}">
        <p14:creationId xmlns:p14="http://schemas.microsoft.com/office/powerpoint/2010/main" val="3035369157"/>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85355-9779-02C4-C712-A879760E4B6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801BF9-92C0-2F10-F9F6-0F2A5C5182D0}"/>
              </a:ext>
            </a:extLst>
          </p:cNvPr>
          <p:cNvSpPr txBox="1"/>
          <p:nvPr/>
        </p:nvSpPr>
        <p:spPr>
          <a:xfrm>
            <a:off x="250189" y="403999"/>
            <a:ext cx="8500534" cy="286232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One Verse about the</a:t>
            </a:r>
          </a:p>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One Activity of Heaven</a:t>
            </a:r>
          </a:p>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for the One Earth          </a:t>
            </a:r>
            <a:endParaRPr lang="en-US" sz="60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20B478CC-FD58-9417-841F-8E32EAC6CFC3}"/>
              </a:ext>
            </a:extLst>
          </p:cNvPr>
          <p:cNvSpPr/>
          <p:nvPr/>
        </p:nvSpPr>
        <p:spPr>
          <a:xfrm>
            <a:off x="533400" y="111243"/>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A7388A18-0A9E-887A-A8BB-7482A9AF4F3A}"/>
              </a:ext>
            </a:extLst>
          </p:cNvPr>
          <p:cNvSpPr txBox="1">
            <a:spLocks noChangeArrowheads="1"/>
          </p:cNvSpPr>
          <p:nvPr/>
        </p:nvSpPr>
        <p:spPr bwMode="auto">
          <a:xfrm>
            <a:off x="118956" y="3559077"/>
            <a:ext cx="8763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8200" algn="r"/>
              </a:tabLst>
            </a:pPr>
            <a:r>
              <a:rPr lang="en-US" sz="3600" dirty="0">
                <a:latin typeface="+mn-lt"/>
              </a:rPr>
              <a:t>The </a:t>
            </a:r>
            <a:r>
              <a:rPr lang="en-US" sz="3600" cap="small" dirty="0">
                <a:latin typeface="+mn-lt"/>
              </a:rPr>
              <a:t>Lord</a:t>
            </a:r>
            <a:r>
              <a:rPr lang="en-US" sz="3600" dirty="0">
                <a:latin typeface="+mn-lt"/>
              </a:rPr>
              <a:t> says to my Lord: “Sit at My right hand Until I make Your enemies a foot-stool for Your feet.” </a:t>
            </a:r>
            <a:r>
              <a:rPr lang="en-US" sz="3600" baseline="30000" dirty="0">
                <a:latin typeface="+mn-lt"/>
              </a:rPr>
              <a:t>2 </a:t>
            </a:r>
            <a:r>
              <a:rPr lang="en-US" sz="3600" dirty="0">
                <a:latin typeface="+mn-lt"/>
              </a:rPr>
              <a:t>The </a:t>
            </a:r>
            <a:r>
              <a:rPr lang="en-US" sz="3600" cap="small" dirty="0">
                <a:latin typeface="+mn-lt"/>
              </a:rPr>
              <a:t>Lord</a:t>
            </a:r>
            <a:r>
              <a:rPr lang="en-US" sz="3600" dirty="0">
                <a:latin typeface="+mn-lt"/>
              </a:rPr>
              <a:t> will stretch forth Your strong scepter from Zion, </a:t>
            </a:r>
            <a:r>
              <a:rPr lang="en-US" sz="3600" i="1" dirty="0">
                <a:latin typeface="+mn-lt"/>
              </a:rPr>
              <a:t>saying,</a:t>
            </a:r>
            <a:r>
              <a:rPr lang="en-US" sz="3600" dirty="0">
                <a:latin typeface="+mn-lt"/>
              </a:rPr>
              <a:t> “Rule in the midst of Your enemies.” </a:t>
            </a:r>
            <a:r>
              <a:rPr lang="en-US" sz="2400" b="1" dirty="0">
                <a:latin typeface="+mn-lt"/>
              </a:rPr>
              <a:t>	Ps 110:1</a:t>
            </a:r>
            <a:endParaRPr lang="en-US" sz="2400" dirty="0">
              <a:latin typeface="+mn-lt"/>
            </a:endParaRPr>
          </a:p>
        </p:txBody>
      </p:sp>
      <p:sp>
        <p:nvSpPr>
          <p:cNvPr id="3" name="Rectangle: Rounded Corners 2">
            <a:extLst>
              <a:ext uri="{FF2B5EF4-FFF2-40B4-BE49-F238E27FC236}">
                <a16:creationId xmlns:a16="http://schemas.microsoft.com/office/drawing/2014/main" id="{410BB32A-4464-C39A-8522-DAE4E3819271}"/>
              </a:ext>
            </a:extLst>
          </p:cNvPr>
          <p:cNvSpPr/>
          <p:nvPr/>
        </p:nvSpPr>
        <p:spPr>
          <a:xfrm>
            <a:off x="1219200" y="4179839"/>
            <a:ext cx="7239000" cy="476959"/>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F2FC87B1-FB49-654B-AD97-C54DA1C48CC3}"/>
              </a:ext>
            </a:extLst>
          </p:cNvPr>
          <p:cNvSpPr/>
          <p:nvPr/>
        </p:nvSpPr>
        <p:spPr>
          <a:xfrm>
            <a:off x="929235" y="351859"/>
            <a:ext cx="3692292" cy="1092808"/>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7502F36D-3921-7229-4659-87A18029621F}"/>
              </a:ext>
            </a:extLst>
          </p:cNvPr>
          <p:cNvSpPr/>
          <p:nvPr/>
        </p:nvSpPr>
        <p:spPr>
          <a:xfrm>
            <a:off x="393276" y="1332588"/>
            <a:ext cx="4403513" cy="1092808"/>
          </a:xfrm>
          <a:prstGeom prst="ellipse">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412511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214AC-4D63-1918-AF49-229CE2466DC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176B9AF-92FF-543E-053F-C9B1699388F5}"/>
              </a:ext>
            </a:extLst>
          </p:cNvPr>
          <p:cNvSpPr txBox="1">
            <a:spLocks noChangeArrowheads="1"/>
          </p:cNvSpPr>
          <p:nvPr/>
        </p:nvSpPr>
        <p:spPr bwMode="auto">
          <a:xfrm>
            <a:off x="381000" y="705177"/>
            <a:ext cx="83058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“And </a:t>
            </a:r>
            <a:r>
              <a:rPr lang="en-US" sz="3600" b="1" dirty="0">
                <a:latin typeface="+mn-lt"/>
              </a:rPr>
              <a:t>when you pray</a:t>
            </a:r>
            <a:r>
              <a:rPr lang="en-US" sz="3600" dirty="0">
                <a:latin typeface="+mn-lt"/>
              </a:rPr>
              <a:t>, </a:t>
            </a:r>
            <a:r>
              <a:rPr lang="en-US" sz="3600" b="1" dirty="0">
                <a:latin typeface="+mn-lt"/>
              </a:rPr>
              <a:t>YOU MUST NOT </a:t>
            </a:r>
            <a:r>
              <a:rPr lang="en-US" sz="3600" dirty="0">
                <a:latin typeface="+mn-lt"/>
              </a:rPr>
              <a:t>be like the hypocrites. For they love to stand and pray in the synagogues and at the street corners, that they may be seen by others. Truly, I say to you, they have received their reward. </a:t>
            </a:r>
            <a:r>
              <a:rPr lang="en-US" sz="3600" b="1" baseline="30000" dirty="0">
                <a:latin typeface="+mn-lt"/>
              </a:rPr>
              <a:t>6 </a:t>
            </a:r>
            <a:r>
              <a:rPr lang="en-US" sz="3600" dirty="0">
                <a:latin typeface="+mn-lt"/>
              </a:rPr>
              <a:t>But when you pray, go into your room and shut the door and pray to your Father who is in secret. And your Father who sees in secret will reward you. 	</a:t>
            </a:r>
            <a:r>
              <a:rPr lang="en-US" sz="2400" b="1" dirty="0">
                <a:latin typeface="+mn-lt"/>
              </a:rPr>
              <a:t>Mt 6:5-6</a:t>
            </a:r>
          </a:p>
          <a:p>
            <a:pPr>
              <a:tabLst>
                <a:tab pos="8512175" algn="r"/>
              </a:tabLst>
            </a:pPr>
            <a:endParaRPr lang="en-US" sz="2400" dirty="0">
              <a:latin typeface="+mn-lt"/>
            </a:endParaRPr>
          </a:p>
        </p:txBody>
      </p:sp>
      <p:sp>
        <p:nvSpPr>
          <p:cNvPr id="2" name="Rectangle: Rounded Corners 1">
            <a:extLst>
              <a:ext uri="{FF2B5EF4-FFF2-40B4-BE49-F238E27FC236}">
                <a16:creationId xmlns:a16="http://schemas.microsoft.com/office/drawing/2014/main" id="{F85FFD7F-66B4-CB47-B856-20F288093098}"/>
              </a:ext>
            </a:extLst>
          </p:cNvPr>
          <p:cNvSpPr/>
          <p:nvPr/>
        </p:nvSpPr>
        <p:spPr>
          <a:xfrm>
            <a:off x="1371600" y="762000"/>
            <a:ext cx="30480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Heptagon 4">
            <a:extLst>
              <a:ext uri="{FF2B5EF4-FFF2-40B4-BE49-F238E27FC236}">
                <a16:creationId xmlns:a16="http://schemas.microsoft.com/office/drawing/2014/main" id="{563A9ABD-CE48-2987-9F84-AD5F931AAA3D}"/>
              </a:ext>
            </a:extLst>
          </p:cNvPr>
          <p:cNvSpPr/>
          <p:nvPr/>
        </p:nvSpPr>
        <p:spPr>
          <a:xfrm>
            <a:off x="990600" y="171777"/>
            <a:ext cx="457200" cy="533400"/>
          </a:xfrm>
          <a:prstGeom prst="heptagon">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E0000"/>
                </a:solidFill>
              </a:rPr>
              <a:t>1</a:t>
            </a:r>
            <a:endParaRPr lang="en-US" sz="2400" dirty="0">
              <a:solidFill>
                <a:srgbClr val="3E0000"/>
              </a:solidFill>
            </a:endParaRPr>
          </a:p>
        </p:txBody>
      </p:sp>
    </p:spTree>
    <p:extLst>
      <p:ext uri="{BB962C8B-B14F-4D97-AF65-F5344CB8AC3E}">
        <p14:creationId xmlns:p14="http://schemas.microsoft.com/office/powerpoint/2010/main" val="1371265429"/>
      </p:ext>
    </p:extLst>
  </p:cSld>
  <p:clrMapOvr>
    <a:masterClrMapping/>
  </p:clrMapOvr>
  <p:transition spd="slow">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E3889-7E77-0AC2-6C19-D4AD9B21191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9CC7B4-0C3C-2470-F78E-043B67F93890}"/>
              </a:ext>
            </a:extLst>
          </p:cNvPr>
          <p:cNvSpPr txBox="1">
            <a:spLocks noChangeArrowheads="1"/>
          </p:cNvSpPr>
          <p:nvPr/>
        </p:nvSpPr>
        <p:spPr bwMode="auto">
          <a:xfrm>
            <a:off x="381000" y="1371600"/>
            <a:ext cx="83820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455025" algn="r"/>
              </a:tabLst>
            </a:pPr>
            <a:r>
              <a:rPr lang="en-US" sz="3600" dirty="0">
                <a:latin typeface="+mn-lt"/>
              </a:rPr>
              <a:t>“And </a:t>
            </a:r>
            <a:r>
              <a:rPr lang="en-US" sz="3600" b="1" dirty="0">
                <a:latin typeface="+mn-lt"/>
              </a:rPr>
              <a:t>when you pray</a:t>
            </a:r>
            <a:r>
              <a:rPr lang="en-US" sz="3600" dirty="0">
                <a:latin typeface="+mn-lt"/>
              </a:rPr>
              <a:t>, </a:t>
            </a:r>
            <a:r>
              <a:rPr lang="en-US" sz="3600" b="1" dirty="0">
                <a:latin typeface="+mn-lt"/>
              </a:rPr>
              <a:t>DO NOT </a:t>
            </a:r>
            <a:r>
              <a:rPr lang="en-US" sz="3600" dirty="0">
                <a:latin typeface="+mn-lt"/>
              </a:rPr>
              <a:t>heap up empty phrases as the Gentiles do, for they think that they will be heard for their many words. </a:t>
            </a:r>
            <a:r>
              <a:rPr lang="en-US" sz="3600" b="1" baseline="30000" dirty="0">
                <a:latin typeface="+mn-lt"/>
              </a:rPr>
              <a:t>8 </a:t>
            </a:r>
            <a:r>
              <a:rPr lang="en-US" sz="3600" dirty="0">
                <a:latin typeface="+mn-lt"/>
              </a:rPr>
              <a:t>Do not be like them, for your Father knows what you need before you ask him.” 	</a:t>
            </a:r>
            <a:r>
              <a:rPr lang="en-US" sz="2400" b="1" dirty="0">
                <a:latin typeface="+mn-lt"/>
              </a:rPr>
              <a:t>Mt 6:7-8</a:t>
            </a:r>
          </a:p>
          <a:p>
            <a:pPr>
              <a:tabLst>
                <a:tab pos="8512175" algn="r"/>
              </a:tabLst>
            </a:pPr>
            <a:endParaRPr lang="en-US" sz="2400" dirty="0">
              <a:latin typeface="+mn-lt"/>
            </a:endParaRPr>
          </a:p>
        </p:txBody>
      </p:sp>
      <p:sp>
        <p:nvSpPr>
          <p:cNvPr id="2" name="Rectangle: Rounded Corners 1">
            <a:extLst>
              <a:ext uri="{FF2B5EF4-FFF2-40B4-BE49-F238E27FC236}">
                <a16:creationId xmlns:a16="http://schemas.microsoft.com/office/drawing/2014/main" id="{27517DD5-81B7-05A4-E59F-A85DEC476740}"/>
              </a:ext>
            </a:extLst>
          </p:cNvPr>
          <p:cNvSpPr/>
          <p:nvPr/>
        </p:nvSpPr>
        <p:spPr>
          <a:xfrm>
            <a:off x="1447800" y="1447800"/>
            <a:ext cx="29718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Heptagon 4">
            <a:extLst>
              <a:ext uri="{FF2B5EF4-FFF2-40B4-BE49-F238E27FC236}">
                <a16:creationId xmlns:a16="http://schemas.microsoft.com/office/drawing/2014/main" id="{2DDFCA95-FB5C-1B90-9A6D-2BB75C0AF68C}"/>
              </a:ext>
            </a:extLst>
          </p:cNvPr>
          <p:cNvSpPr/>
          <p:nvPr/>
        </p:nvSpPr>
        <p:spPr>
          <a:xfrm>
            <a:off x="1219200" y="838200"/>
            <a:ext cx="457200" cy="533400"/>
          </a:xfrm>
          <a:prstGeom prst="heptagon">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E0000"/>
                </a:solidFill>
              </a:rPr>
              <a:t>2</a:t>
            </a:r>
            <a:endParaRPr lang="en-US" sz="2400" dirty="0">
              <a:solidFill>
                <a:srgbClr val="3E0000"/>
              </a:solidFill>
            </a:endParaRPr>
          </a:p>
        </p:txBody>
      </p:sp>
    </p:spTree>
    <p:extLst>
      <p:ext uri="{BB962C8B-B14F-4D97-AF65-F5344CB8AC3E}">
        <p14:creationId xmlns:p14="http://schemas.microsoft.com/office/powerpoint/2010/main" val="202993758"/>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A15A5-7A75-983D-6B6E-B2ABAB2D984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7F3692-5C70-7C74-D9DA-A93DEB490897}"/>
              </a:ext>
            </a:extLst>
          </p:cNvPr>
          <p:cNvSpPr txBox="1">
            <a:spLocks noChangeArrowheads="1"/>
          </p:cNvSpPr>
          <p:nvPr/>
        </p:nvSpPr>
        <p:spPr bwMode="auto">
          <a:xfrm>
            <a:off x="304800" y="705177"/>
            <a:ext cx="83820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latin typeface="+mn-lt"/>
              </a:rPr>
              <a:t>“</a:t>
            </a:r>
            <a:r>
              <a:rPr lang="en-US" sz="3600" b="1" dirty="0">
                <a:latin typeface="+mn-lt"/>
              </a:rPr>
              <a:t>Pray, then</a:t>
            </a:r>
            <a:r>
              <a:rPr lang="en-US" sz="3600" dirty="0">
                <a:latin typeface="+mn-lt"/>
              </a:rPr>
              <a:t>, in this way: ‘Our Father who is in heaven, Hallowed be Your name. </a:t>
            </a:r>
            <a:r>
              <a:rPr lang="en-US" sz="3600" baseline="30000" dirty="0">
                <a:latin typeface="+mn-lt"/>
              </a:rPr>
              <a:t>10 </a:t>
            </a:r>
            <a:r>
              <a:rPr lang="en-US" sz="3600" dirty="0">
                <a:latin typeface="+mn-lt"/>
              </a:rPr>
              <a:t>‘Your kingdom come. Your will be done, On earth as it is in heaven. </a:t>
            </a:r>
            <a:r>
              <a:rPr lang="en-US" sz="3600" baseline="30000" dirty="0">
                <a:latin typeface="+mn-lt"/>
              </a:rPr>
              <a:t>11	</a:t>
            </a:r>
            <a:r>
              <a:rPr lang="en-US" sz="3600" dirty="0">
                <a:latin typeface="+mn-lt"/>
              </a:rPr>
              <a:t>‘Give us this day our daily bread. </a:t>
            </a:r>
            <a:r>
              <a:rPr lang="en-US" sz="3600" baseline="30000" dirty="0">
                <a:latin typeface="+mn-lt"/>
              </a:rPr>
              <a:t>12 </a:t>
            </a:r>
            <a:r>
              <a:rPr lang="en-US" sz="3600" dirty="0">
                <a:latin typeface="+mn-lt"/>
              </a:rPr>
              <a:t>‘And forgive us our debts, as we also have forgiven our debtors. </a:t>
            </a:r>
            <a:r>
              <a:rPr lang="en-US" sz="3600" baseline="30000" dirty="0">
                <a:latin typeface="+mn-lt"/>
              </a:rPr>
              <a:t>13 </a:t>
            </a:r>
            <a:r>
              <a:rPr lang="en-US" sz="3600" dirty="0">
                <a:latin typeface="+mn-lt"/>
              </a:rPr>
              <a:t>‘And do not lead us into temptation, but deliver us from evil. For Yours is the kingdom and the power and the glory forever. Amen.’ </a:t>
            </a:r>
            <a:endParaRPr lang="en-US" sz="2400" dirty="0">
              <a:latin typeface="+mn-lt"/>
            </a:endParaRPr>
          </a:p>
          <a:p>
            <a:pPr>
              <a:tabLst>
                <a:tab pos="8455025" algn="r"/>
              </a:tabLst>
            </a:pPr>
            <a:r>
              <a:rPr lang="en-US" sz="2400" dirty="0">
                <a:latin typeface="+mn-lt"/>
              </a:rPr>
              <a:t>	</a:t>
            </a:r>
            <a:r>
              <a:rPr lang="en-US" sz="2400" b="1" dirty="0">
                <a:latin typeface="+mn-lt"/>
              </a:rPr>
              <a:t>Mt 6:9-13</a:t>
            </a:r>
            <a:endParaRPr lang="en-US" sz="2400" dirty="0">
              <a:latin typeface="+mn-lt"/>
            </a:endParaRPr>
          </a:p>
        </p:txBody>
      </p:sp>
      <p:sp>
        <p:nvSpPr>
          <p:cNvPr id="2" name="Rectangle: Rounded Corners 1">
            <a:extLst>
              <a:ext uri="{FF2B5EF4-FFF2-40B4-BE49-F238E27FC236}">
                <a16:creationId xmlns:a16="http://schemas.microsoft.com/office/drawing/2014/main" id="{8E87FAFE-8D18-B035-1887-B3C38FE43420}"/>
              </a:ext>
            </a:extLst>
          </p:cNvPr>
          <p:cNvSpPr/>
          <p:nvPr/>
        </p:nvSpPr>
        <p:spPr>
          <a:xfrm>
            <a:off x="381000" y="762000"/>
            <a:ext cx="2133600" cy="533400"/>
          </a:xfrm>
          <a:prstGeom prst="roundRect">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Heptagon 3">
            <a:extLst>
              <a:ext uri="{FF2B5EF4-FFF2-40B4-BE49-F238E27FC236}">
                <a16:creationId xmlns:a16="http://schemas.microsoft.com/office/drawing/2014/main" id="{33A2F39B-53FC-011A-0FE6-DB858619F83C}"/>
              </a:ext>
            </a:extLst>
          </p:cNvPr>
          <p:cNvSpPr/>
          <p:nvPr/>
        </p:nvSpPr>
        <p:spPr>
          <a:xfrm>
            <a:off x="152400" y="302356"/>
            <a:ext cx="457200" cy="476577"/>
          </a:xfrm>
          <a:prstGeom prst="heptagon">
            <a:avLst/>
          </a:prstGeom>
          <a:noFill/>
          <a:ln w="50800">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3E0000"/>
                </a:solidFill>
              </a:rPr>
              <a:t>3</a:t>
            </a:r>
            <a:endParaRPr lang="en-US" sz="2400" dirty="0">
              <a:solidFill>
                <a:srgbClr val="3E0000"/>
              </a:solidFill>
            </a:endParaRPr>
          </a:p>
        </p:txBody>
      </p:sp>
    </p:spTree>
    <p:extLst>
      <p:ext uri="{BB962C8B-B14F-4D97-AF65-F5344CB8AC3E}">
        <p14:creationId xmlns:p14="http://schemas.microsoft.com/office/powerpoint/2010/main" val="1586807175"/>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1C1B3-C2A4-00D6-A049-0E3DE32AF00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E1CF27F-EEB2-EBF1-25A3-058941D8160B}"/>
              </a:ext>
            </a:extLst>
          </p:cNvPr>
          <p:cNvSpPr txBox="1"/>
          <p:nvPr/>
        </p:nvSpPr>
        <p:spPr>
          <a:xfrm>
            <a:off x="321733" y="19050"/>
            <a:ext cx="8500534" cy="2585323"/>
          </a:xfrm>
          <a:prstGeom prst="rect">
            <a:avLst/>
          </a:prstGeom>
          <a:noFill/>
        </p:spPr>
        <p:txBody>
          <a:bodyPr wrap="square">
            <a:spAutoFit/>
          </a:bodyPr>
          <a:lstStyle/>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Hypocrites prayed </a:t>
            </a:r>
            <a:r>
              <a:rPr lang="en-US" sz="5400" b="1" u="heavy" kern="1400" dirty="0">
                <a:solidFill>
                  <a:srgbClr val="000000"/>
                </a:solidFill>
                <a:uFill>
                  <a:solidFill>
                    <a:srgbClr val="800000"/>
                  </a:solidFill>
                </a:uFill>
                <a:latin typeface="Calibri" panose="020F0502020204030204" pitchFamily="34" charset="0"/>
              </a:rPr>
              <a:t>authoritatively</a:t>
            </a:r>
            <a:r>
              <a:rPr lang="en-US" sz="5400" b="1" kern="1400" dirty="0">
                <a:solidFill>
                  <a:srgbClr val="001236"/>
                </a:solidFill>
                <a:uFill>
                  <a:solidFill>
                    <a:srgbClr val="3E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sounding</a:t>
            </a:r>
            <a:r>
              <a:rPr lang="en-US" sz="5400" b="1" kern="1400" dirty="0">
                <a:solidFill>
                  <a:srgbClr val="001236"/>
                </a:solidFill>
                <a:uFill>
                  <a:solidFill>
                    <a:srgbClr val="3E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feel</a:t>
            </a:r>
            <a:r>
              <a:rPr lang="en-US" sz="5400" b="1" kern="1400" dirty="0">
                <a:solidFill>
                  <a:srgbClr val="000000"/>
                </a:solidFill>
                <a:uFill>
                  <a:solidFill>
                    <a:srgbClr val="80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good</a:t>
            </a:r>
            <a:r>
              <a:rPr lang="en-US" sz="5400" b="1" kern="1400" dirty="0">
                <a:solidFill>
                  <a:srgbClr val="000000"/>
                </a:solidFill>
                <a:uFill>
                  <a:solidFill>
                    <a:srgbClr val="800000"/>
                  </a:solidFill>
                </a:uFill>
                <a:latin typeface="Calibri" panose="020F0502020204030204" pitchFamily="34" charset="0"/>
              </a:rPr>
              <a:t> prayers.</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09C52204-6479-8EF7-BB8E-21336AF26394}"/>
              </a:ext>
            </a:extLst>
          </p:cNvPr>
          <p:cNvSpPr/>
          <p:nvPr/>
        </p:nvSpPr>
        <p:spPr>
          <a:xfrm>
            <a:off x="1219200"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F95EC9B-377B-D635-2214-CDAA03D6884C}"/>
              </a:ext>
            </a:extLst>
          </p:cNvPr>
          <p:cNvSpPr txBox="1">
            <a:spLocks noChangeArrowheads="1"/>
          </p:cNvSpPr>
          <p:nvPr/>
        </p:nvSpPr>
        <p:spPr bwMode="auto">
          <a:xfrm>
            <a:off x="152400" y="2780407"/>
            <a:ext cx="88392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200" dirty="0">
                <a:latin typeface="+mn-lt"/>
              </a:rPr>
              <a:t>“And </a:t>
            </a:r>
            <a:r>
              <a:rPr lang="en-US" sz="3200" b="1" dirty="0">
                <a:latin typeface="+mn-lt"/>
              </a:rPr>
              <a:t>when you pray</a:t>
            </a:r>
            <a:r>
              <a:rPr lang="en-US" sz="3200" dirty="0">
                <a:latin typeface="+mn-lt"/>
              </a:rPr>
              <a:t>, </a:t>
            </a:r>
            <a:r>
              <a:rPr lang="en-US" sz="3200" b="1" dirty="0">
                <a:latin typeface="+mn-lt"/>
              </a:rPr>
              <a:t>YOU MUST NOT </a:t>
            </a:r>
            <a:r>
              <a:rPr lang="en-US" sz="3200" dirty="0">
                <a:latin typeface="+mn-lt"/>
              </a:rPr>
              <a:t>be like the hypocrites. For they love to stand and pray in the synagogues and at the street corners, that they may be seen by others. Truly, I say to you, they have received their reward. </a:t>
            </a:r>
            <a:r>
              <a:rPr lang="en-US" sz="3200" b="1" baseline="30000" dirty="0">
                <a:latin typeface="+mn-lt"/>
              </a:rPr>
              <a:t>7 </a:t>
            </a:r>
            <a:r>
              <a:rPr lang="en-US" sz="3200" dirty="0">
                <a:latin typeface="+mn-lt"/>
              </a:rPr>
              <a:t>“And when you are praying, do not use meaningless repetition as the Gentiles do, for they suppose that they will be heard for their many words.</a:t>
            </a:r>
            <a:r>
              <a:rPr lang="en-US" sz="2400" dirty="0">
                <a:latin typeface="+mn-lt"/>
              </a:rPr>
              <a:t>	</a:t>
            </a:r>
            <a:r>
              <a:rPr lang="en-US" sz="2400" b="1" dirty="0">
                <a:latin typeface="+mn-lt"/>
              </a:rPr>
              <a:t>Mt 6:5, 7</a:t>
            </a:r>
            <a:endParaRPr lang="en-US" sz="2400" dirty="0">
              <a:latin typeface="+mn-lt"/>
            </a:endParaRPr>
          </a:p>
        </p:txBody>
      </p:sp>
    </p:spTree>
    <p:extLst>
      <p:ext uri="{BB962C8B-B14F-4D97-AF65-F5344CB8AC3E}">
        <p14:creationId xmlns:p14="http://schemas.microsoft.com/office/powerpoint/2010/main" val="3547700737"/>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0CE3-2887-5621-CCEF-DEE386E6B5A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490FE37-2C35-A13A-A31F-9DB6358270B9}"/>
              </a:ext>
            </a:extLst>
          </p:cNvPr>
          <p:cNvSpPr txBox="1"/>
          <p:nvPr/>
        </p:nvSpPr>
        <p:spPr>
          <a:xfrm>
            <a:off x="378883" y="292755"/>
            <a:ext cx="8500534" cy="2000548"/>
          </a:xfrm>
          <a:prstGeom prst="rect">
            <a:avLst/>
          </a:prstGeom>
          <a:noFill/>
        </p:spPr>
        <p:txBody>
          <a:bodyPr wrap="square">
            <a:spAutoFit/>
          </a:bodyPr>
          <a:lstStyle/>
          <a:p>
            <a:pPr marR="38100">
              <a:tabLst>
                <a:tab pos="8178800" algn="r"/>
              </a:tabLst>
            </a:pPr>
            <a:r>
              <a:rPr lang="en-US" sz="6000" b="1" kern="1400" dirty="0">
                <a:solidFill>
                  <a:srgbClr val="001236"/>
                </a:solidFill>
                <a:uFill>
                  <a:solidFill>
                    <a:srgbClr val="3E0000"/>
                  </a:solidFill>
                </a:uFill>
                <a:latin typeface="Calibri" panose="020F0502020204030204" pitchFamily="34" charset="0"/>
              </a:rPr>
              <a:t>For You:</a:t>
            </a:r>
          </a:p>
          <a:p>
            <a:pPr marR="38100">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tabLst>
                <a:tab pos="8178800" algn="r"/>
              </a:tabLst>
            </a:pPr>
            <a:r>
              <a:rPr lang="en-US" sz="5400" b="1" kern="1400" dirty="0">
                <a:solidFill>
                  <a:srgbClr val="001236"/>
                </a:solidFill>
                <a:uFill>
                  <a:solidFill>
                    <a:srgbClr val="3E0000"/>
                  </a:solidFill>
                </a:uFill>
                <a:latin typeface="Calibri" panose="020F0502020204030204" pitchFamily="34" charset="0"/>
              </a:rPr>
              <a:t>Prayer </a:t>
            </a:r>
            <a:r>
              <a:rPr lang="en-US" sz="5400" b="1" u="heavy" kern="1400" dirty="0">
                <a:solidFill>
                  <a:srgbClr val="000000"/>
                </a:solidFill>
                <a:uFill>
                  <a:solidFill>
                    <a:srgbClr val="800000"/>
                  </a:solidFill>
                </a:uFill>
                <a:latin typeface="Calibri" panose="020F0502020204030204" pitchFamily="34" charset="0"/>
              </a:rPr>
              <a:t>begins</a:t>
            </a:r>
            <a:r>
              <a:rPr lang="en-US" sz="5400" b="1" kern="1400" dirty="0">
                <a:solidFill>
                  <a:srgbClr val="001236"/>
                </a:solidFill>
                <a:uFill>
                  <a:solidFill>
                    <a:srgbClr val="3E0000"/>
                  </a:solidFill>
                </a:uFill>
                <a:latin typeface="Calibri" panose="020F0502020204030204" pitchFamily="34" charset="0"/>
              </a:rPr>
              <a:t> in your </a:t>
            </a:r>
            <a:r>
              <a:rPr lang="en-US" sz="5400" b="1" u="heavy" kern="1400" dirty="0">
                <a:solidFill>
                  <a:srgbClr val="000000"/>
                </a:solidFill>
                <a:uFill>
                  <a:solidFill>
                    <a:srgbClr val="800000"/>
                  </a:solidFill>
                </a:uFill>
                <a:latin typeface="Calibri" panose="020F0502020204030204" pitchFamily="34" charset="0"/>
              </a:rPr>
              <a:t>closet</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33DB1D71-D438-C21B-E51B-CA7C62542E55}"/>
              </a:ext>
            </a:extLst>
          </p:cNvPr>
          <p:cNvSpPr/>
          <p:nvPr/>
        </p:nvSpPr>
        <p:spPr>
          <a:xfrm>
            <a:off x="226483"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886ABCA-AAEE-53D2-0FA6-4827A75181FD}"/>
              </a:ext>
            </a:extLst>
          </p:cNvPr>
          <p:cNvSpPr txBox="1">
            <a:spLocks noChangeArrowheads="1"/>
          </p:cNvSpPr>
          <p:nvPr/>
        </p:nvSpPr>
        <p:spPr bwMode="auto">
          <a:xfrm>
            <a:off x="378883" y="3886200"/>
            <a:ext cx="828886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15350" algn="r"/>
              </a:tabLst>
            </a:pPr>
            <a:r>
              <a:rPr lang="en-US" sz="3200" dirty="0">
                <a:latin typeface="+mn-lt"/>
              </a:rPr>
              <a:t>But when you pray, go into your room and shut the door and pray to your Father who is in secret. And your Father who sees in secret will reward you. </a:t>
            </a:r>
            <a:r>
              <a:rPr lang="en-US" sz="2400" dirty="0">
                <a:latin typeface="+mn-lt"/>
              </a:rPr>
              <a:t>	</a:t>
            </a:r>
            <a:r>
              <a:rPr lang="en-US" sz="2400" b="1" dirty="0">
                <a:latin typeface="+mn-lt"/>
              </a:rPr>
              <a:t>Mt 6:6</a:t>
            </a:r>
            <a:endParaRPr lang="en-US" sz="2400" dirty="0">
              <a:latin typeface="+mn-lt"/>
            </a:endParaRPr>
          </a:p>
        </p:txBody>
      </p:sp>
    </p:spTree>
    <p:extLst>
      <p:ext uri="{BB962C8B-B14F-4D97-AF65-F5344CB8AC3E}">
        <p14:creationId xmlns:p14="http://schemas.microsoft.com/office/powerpoint/2010/main" val="116061182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BF6C1-223A-8D9C-4A15-E7F69A7E1F5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36FDF09-97E8-8910-201D-4C152ED9F760}"/>
              </a:ext>
            </a:extLst>
          </p:cNvPr>
          <p:cNvSpPr txBox="1"/>
          <p:nvPr/>
        </p:nvSpPr>
        <p:spPr>
          <a:xfrm>
            <a:off x="378883" y="292755"/>
            <a:ext cx="8500534" cy="2831544"/>
          </a:xfrm>
          <a:prstGeom prst="rect">
            <a:avLst/>
          </a:prstGeom>
          <a:noFill/>
        </p:spPr>
        <p:txBody>
          <a:bodyPr wrap="square">
            <a:spAutoFit/>
          </a:bodyPr>
          <a:lstStyle/>
          <a:p>
            <a:pPr marR="38100">
              <a:tabLst>
                <a:tab pos="8178800" algn="r"/>
              </a:tabLst>
            </a:pPr>
            <a:r>
              <a:rPr lang="en-US" sz="6000" b="1" kern="1400" dirty="0">
                <a:solidFill>
                  <a:srgbClr val="001236"/>
                </a:solidFill>
                <a:uFill>
                  <a:solidFill>
                    <a:srgbClr val="3E0000"/>
                  </a:solidFill>
                </a:uFill>
                <a:latin typeface="Calibri" panose="020F0502020204030204" pitchFamily="34" charset="0"/>
              </a:rPr>
              <a:t>For You:</a:t>
            </a:r>
          </a:p>
          <a:p>
            <a:pPr marR="38100">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tabLst>
                <a:tab pos="8178800" algn="r"/>
              </a:tabLst>
            </a:pPr>
            <a:r>
              <a:rPr lang="en-US" sz="5400" b="1" kern="1400" dirty="0">
                <a:solidFill>
                  <a:srgbClr val="001236"/>
                </a:solidFill>
                <a:uFill>
                  <a:solidFill>
                    <a:srgbClr val="3E0000"/>
                  </a:solidFill>
                </a:uFill>
                <a:latin typeface="Calibri" panose="020F0502020204030204" pitchFamily="34" charset="0"/>
              </a:rPr>
              <a:t>Asking begins with your </a:t>
            </a:r>
            <a:r>
              <a:rPr lang="en-US" sz="5400" b="1" u="heavy" kern="1400" dirty="0">
                <a:solidFill>
                  <a:srgbClr val="000000"/>
                </a:solidFill>
                <a:uFill>
                  <a:solidFill>
                    <a:srgbClr val="800000"/>
                  </a:solidFill>
                </a:uFill>
                <a:latin typeface="Calibri" panose="020F0502020204030204" pitchFamily="34" charset="0"/>
              </a:rPr>
              <a:t>forgiving</a:t>
            </a:r>
            <a:r>
              <a:rPr lang="en-US" sz="5400" b="1" kern="1400" dirty="0">
                <a:solidFill>
                  <a:srgbClr val="001236"/>
                </a:solidFill>
                <a:uFill>
                  <a:solidFill>
                    <a:srgbClr val="3E0000"/>
                  </a:solidFill>
                </a:uFill>
                <a:latin typeface="Calibri" panose="020F0502020204030204" pitchFamily="34" charset="0"/>
              </a:rPr>
              <a:t> </a:t>
            </a:r>
            <a:r>
              <a:rPr lang="en-US" sz="5400" b="1" u="heavy" kern="1400" dirty="0">
                <a:solidFill>
                  <a:srgbClr val="000000"/>
                </a:solidFill>
                <a:uFill>
                  <a:solidFill>
                    <a:srgbClr val="800000"/>
                  </a:solidFill>
                </a:uFill>
                <a:latin typeface="Calibri" panose="020F0502020204030204" pitchFamily="34" charset="0"/>
              </a:rPr>
              <a:t>heart</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3A12689C-DE2A-5679-719C-A74035080C00}"/>
              </a:ext>
            </a:extLst>
          </p:cNvPr>
          <p:cNvSpPr/>
          <p:nvPr/>
        </p:nvSpPr>
        <p:spPr>
          <a:xfrm>
            <a:off x="226483"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1B9BE273-A4A3-7FDF-ABDD-712A76058164}"/>
              </a:ext>
            </a:extLst>
          </p:cNvPr>
          <p:cNvSpPr txBox="1">
            <a:spLocks noChangeArrowheads="1"/>
          </p:cNvSpPr>
          <p:nvPr/>
        </p:nvSpPr>
        <p:spPr bwMode="auto">
          <a:xfrm>
            <a:off x="378883" y="3886200"/>
            <a:ext cx="828886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For if you forgive others their trespasses, your heavenly Father will also forgive you, </a:t>
            </a:r>
            <a:r>
              <a:rPr lang="en-US" sz="3200" b="1" baseline="30000" dirty="0">
                <a:latin typeface="+mn-lt"/>
              </a:rPr>
              <a:t>15 </a:t>
            </a:r>
            <a:r>
              <a:rPr lang="en-US" sz="3200" dirty="0">
                <a:latin typeface="+mn-lt"/>
              </a:rPr>
              <a:t>but if you do not forgive others their trespasses, neither will your Father forgive your trespasses. </a:t>
            </a:r>
            <a:endParaRPr lang="en-US" sz="2400" dirty="0">
              <a:latin typeface="+mn-lt"/>
            </a:endParaRPr>
          </a:p>
          <a:p>
            <a:pPr>
              <a:tabLst>
                <a:tab pos="8515350" algn="r"/>
              </a:tabLst>
            </a:pPr>
            <a:r>
              <a:rPr lang="en-US" sz="2400" dirty="0">
                <a:latin typeface="+mn-lt"/>
              </a:rPr>
              <a:t>	</a:t>
            </a:r>
            <a:r>
              <a:rPr lang="en-US" sz="2400" b="1" dirty="0">
                <a:latin typeface="+mn-lt"/>
              </a:rPr>
              <a:t>Mt 6:14-15</a:t>
            </a:r>
            <a:endParaRPr lang="en-US" sz="2400" dirty="0">
              <a:latin typeface="+mn-lt"/>
            </a:endParaRPr>
          </a:p>
        </p:txBody>
      </p:sp>
    </p:spTree>
    <p:extLst>
      <p:ext uri="{BB962C8B-B14F-4D97-AF65-F5344CB8AC3E}">
        <p14:creationId xmlns:p14="http://schemas.microsoft.com/office/powerpoint/2010/main" val="3905754881"/>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EF8AD-27C7-7B2C-0A78-69FAC268B8F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97F05A4-4837-E3D5-EF1E-07F36C7580B9}"/>
              </a:ext>
            </a:extLst>
          </p:cNvPr>
          <p:cNvSpPr txBox="1"/>
          <p:nvPr/>
        </p:nvSpPr>
        <p:spPr>
          <a:xfrm>
            <a:off x="378883" y="292755"/>
            <a:ext cx="8500534" cy="2000548"/>
          </a:xfrm>
          <a:prstGeom prst="rect">
            <a:avLst/>
          </a:prstGeom>
          <a:noFill/>
        </p:spPr>
        <p:txBody>
          <a:bodyPr wrap="square">
            <a:spAutoFit/>
          </a:bodyPr>
          <a:lstStyle/>
          <a:p>
            <a:pPr marR="38100">
              <a:tabLst>
                <a:tab pos="8178800" algn="r"/>
              </a:tabLst>
            </a:pPr>
            <a:r>
              <a:rPr lang="en-US" sz="6000" b="1" kern="1400" dirty="0">
                <a:solidFill>
                  <a:srgbClr val="001236"/>
                </a:solidFill>
                <a:uFill>
                  <a:solidFill>
                    <a:srgbClr val="3E0000"/>
                  </a:solidFill>
                </a:uFill>
                <a:latin typeface="Calibri" panose="020F0502020204030204" pitchFamily="34" charset="0"/>
              </a:rPr>
              <a:t>For Earth:</a:t>
            </a:r>
          </a:p>
          <a:p>
            <a:pPr marR="38100">
              <a:tabLst>
                <a:tab pos="8178800" algn="r"/>
              </a:tabLst>
            </a:pPr>
            <a:endParaRPr lang="en-US" sz="1000" b="1" kern="1400" dirty="0">
              <a:solidFill>
                <a:srgbClr val="001236"/>
              </a:solidFill>
              <a:uFill>
                <a:solidFill>
                  <a:srgbClr val="3E0000"/>
                </a:solidFill>
              </a:uFill>
              <a:latin typeface="Calibri" panose="020F0502020204030204" pitchFamily="34" charset="0"/>
            </a:endParaRPr>
          </a:p>
          <a:p>
            <a:pPr marR="38100">
              <a:tabLst>
                <a:tab pos="8178800" algn="r"/>
              </a:tabLst>
            </a:pPr>
            <a:r>
              <a:rPr lang="en-US" sz="5400" b="1" kern="1400" dirty="0">
                <a:solidFill>
                  <a:srgbClr val="001236"/>
                </a:solidFill>
                <a:uFill>
                  <a:solidFill>
                    <a:srgbClr val="3E0000"/>
                  </a:solidFill>
                </a:uFill>
                <a:latin typeface="Calibri" panose="020F0502020204030204" pitchFamily="34" charset="0"/>
              </a:rPr>
              <a:t>Prayer </a:t>
            </a:r>
            <a:r>
              <a:rPr lang="en-US" sz="5400" b="1" u="heavy" kern="1400" dirty="0">
                <a:solidFill>
                  <a:srgbClr val="000000"/>
                </a:solidFill>
                <a:uFill>
                  <a:solidFill>
                    <a:srgbClr val="800000"/>
                  </a:solidFill>
                </a:uFill>
                <a:latin typeface="Calibri" panose="020F0502020204030204" pitchFamily="34" charset="0"/>
              </a:rPr>
              <a:t>begins</a:t>
            </a:r>
            <a:r>
              <a:rPr lang="en-US" sz="5400" b="1" kern="1400" dirty="0">
                <a:solidFill>
                  <a:srgbClr val="001236"/>
                </a:solidFill>
                <a:uFill>
                  <a:solidFill>
                    <a:srgbClr val="3E0000"/>
                  </a:solidFill>
                </a:uFill>
                <a:latin typeface="Calibri" panose="020F0502020204030204" pitchFamily="34" charset="0"/>
              </a:rPr>
              <a:t> in </a:t>
            </a:r>
            <a:r>
              <a:rPr lang="en-US" sz="5400" b="1" u="heavy" kern="1400" dirty="0">
                <a:solidFill>
                  <a:srgbClr val="000000"/>
                </a:solidFill>
                <a:uFill>
                  <a:solidFill>
                    <a:srgbClr val="800000"/>
                  </a:solidFill>
                </a:uFill>
                <a:latin typeface="Calibri" panose="020F0502020204030204" pitchFamily="34" charset="0"/>
              </a:rPr>
              <a:t>heaven</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74A289B1-18DD-2F25-EFA4-5DC9C9C27A03}"/>
              </a:ext>
            </a:extLst>
          </p:cNvPr>
          <p:cNvSpPr/>
          <p:nvPr/>
        </p:nvSpPr>
        <p:spPr>
          <a:xfrm>
            <a:off x="226483"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08AFA81-00D7-D64A-D5E1-CF679321161D}"/>
              </a:ext>
            </a:extLst>
          </p:cNvPr>
          <p:cNvSpPr txBox="1">
            <a:spLocks noChangeArrowheads="1"/>
          </p:cNvSpPr>
          <p:nvPr/>
        </p:nvSpPr>
        <p:spPr bwMode="auto">
          <a:xfrm>
            <a:off x="427566" y="3962400"/>
            <a:ext cx="828886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Pray then like this: “Our Father in heaven, hallowed be your name. </a:t>
            </a:r>
            <a:r>
              <a:rPr lang="en-US" sz="3200" b="1" baseline="30000" dirty="0">
                <a:latin typeface="+mn-lt"/>
              </a:rPr>
              <a:t>10 </a:t>
            </a:r>
            <a:r>
              <a:rPr lang="en-US" sz="3200" dirty="0">
                <a:latin typeface="+mn-lt"/>
              </a:rPr>
              <a:t>Your kingdom come, your will be done, on earth as it is in heaven. </a:t>
            </a:r>
          </a:p>
          <a:p>
            <a:pPr>
              <a:tabLst>
                <a:tab pos="8515350" algn="r"/>
              </a:tabLst>
            </a:pPr>
            <a:r>
              <a:rPr lang="en-US" sz="2400" dirty="0">
                <a:latin typeface="+mn-lt"/>
              </a:rPr>
              <a:t>	</a:t>
            </a:r>
            <a:r>
              <a:rPr lang="en-US" sz="2400" b="1" dirty="0">
                <a:latin typeface="+mn-lt"/>
              </a:rPr>
              <a:t>Mt 6:9-10</a:t>
            </a:r>
            <a:endParaRPr lang="en-US" sz="2400" dirty="0">
              <a:latin typeface="+mn-lt"/>
            </a:endParaRPr>
          </a:p>
        </p:txBody>
      </p:sp>
    </p:spTree>
    <p:extLst>
      <p:ext uri="{BB962C8B-B14F-4D97-AF65-F5344CB8AC3E}">
        <p14:creationId xmlns:p14="http://schemas.microsoft.com/office/powerpoint/2010/main" val="256466302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2055D-279E-6A89-B854-2B4FD340D78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4C4BC69-8087-61FE-BB44-93EFED4885F8}"/>
              </a:ext>
            </a:extLst>
          </p:cNvPr>
          <p:cNvSpPr txBox="1"/>
          <p:nvPr/>
        </p:nvSpPr>
        <p:spPr>
          <a:xfrm>
            <a:off x="397933" y="48935"/>
            <a:ext cx="8500534" cy="1938992"/>
          </a:xfrm>
          <a:prstGeom prst="rect">
            <a:avLst/>
          </a:prstGeom>
          <a:noFill/>
        </p:spPr>
        <p:txBody>
          <a:bodyPr wrap="square">
            <a:spAutoFit/>
          </a:bodyPr>
          <a:lstStyle/>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Asking exudes from</a:t>
            </a:r>
          </a:p>
          <a:p>
            <a:pPr marR="38100" algn="ctr">
              <a:tabLst>
                <a:tab pos="8178800" algn="r"/>
              </a:tabLst>
            </a:pPr>
            <a:r>
              <a:rPr lang="en-US" sz="6000" b="1" kern="1400" dirty="0">
                <a:solidFill>
                  <a:srgbClr val="001236"/>
                </a:solidFill>
                <a:uFill>
                  <a:solidFill>
                    <a:srgbClr val="3E0000"/>
                  </a:solidFill>
                </a:uFill>
                <a:latin typeface="Calibri" panose="020F0502020204030204" pitchFamily="34" charset="0"/>
              </a:rPr>
              <a:t>God’s </a:t>
            </a:r>
            <a:r>
              <a:rPr lang="en-US" sz="6000" b="1" u="heavy" kern="1400" dirty="0">
                <a:solidFill>
                  <a:srgbClr val="000000"/>
                </a:solidFill>
                <a:uFill>
                  <a:solidFill>
                    <a:srgbClr val="800000"/>
                  </a:solidFill>
                </a:uFill>
                <a:latin typeface="Calibri" panose="020F0502020204030204" pitchFamily="34" charset="0"/>
              </a:rPr>
              <a:t>loving</a:t>
            </a:r>
            <a:r>
              <a:rPr lang="en-US" sz="6000" b="1" kern="1400" dirty="0">
                <a:solidFill>
                  <a:srgbClr val="001236"/>
                </a:solidFill>
                <a:uFill>
                  <a:solidFill>
                    <a:srgbClr val="3E0000"/>
                  </a:solidFill>
                </a:uFill>
                <a:latin typeface="Calibri" panose="020F0502020204030204" pitchFamily="34" charset="0"/>
              </a:rPr>
              <a:t> </a:t>
            </a:r>
            <a:r>
              <a:rPr lang="en-US" sz="6000" b="1" u="heavy" kern="1400" dirty="0">
                <a:solidFill>
                  <a:srgbClr val="000000"/>
                </a:solidFill>
                <a:uFill>
                  <a:solidFill>
                    <a:srgbClr val="800000"/>
                  </a:solidFill>
                </a:uFill>
                <a:latin typeface="Calibri" panose="020F0502020204030204" pitchFamily="34" charset="0"/>
              </a:rPr>
              <a:t>nature</a:t>
            </a:r>
            <a:r>
              <a:rPr lang="en-US" sz="6000" b="1" kern="1400" dirty="0">
                <a:solidFill>
                  <a:srgbClr val="000000"/>
                </a:solidFill>
                <a:uFill>
                  <a:solidFill>
                    <a:srgbClr val="800000"/>
                  </a:solidFill>
                </a:uFill>
                <a:latin typeface="Calibri" panose="020F0502020204030204" pitchFamily="34" charset="0"/>
              </a:rPr>
              <a:t>!</a:t>
            </a:r>
            <a:r>
              <a:rPr lang="en-US" sz="6000" b="1" kern="1400" dirty="0">
                <a:solidFill>
                  <a:srgbClr val="001236"/>
                </a:solidFill>
                <a:uFill>
                  <a:solidFill>
                    <a:srgbClr val="3E0000"/>
                  </a:solidFill>
                </a:uFill>
                <a:latin typeface="Calibri" panose="020F0502020204030204" pitchFamily="34" charset="0"/>
              </a:rPr>
              <a:t>       </a:t>
            </a:r>
            <a:endParaRPr lang="en-US" sz="60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90757546-C5C9-AF3B-A698-CF0315FED65B}"/>
              </a:ext>
            </a:extLst>
          </p:cNvPr>
          <p:cNvSpPr/>
          <p:nvPr/>
        </p:nvSpPr>
        <p:spPr>
          <a:xfrm>
            <a:off x="1219200" y="0"/>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248BEA2C-E7BD-86CD-43B7-4819369AEFF1}"/>
              </a:ext>
            </a:extLst>
          </p:cNvPr>
          <p:cNvSpPr txBox="1">
            <a:spLocks noChangeArrowheads="1"/>
          </p:cNvSpPr>
          <p:nvPr/>
        </p:nvSpPr>
        <p:spPr bwMode="auto">
          <a:xfrm>
            <a:off x="198965" y="2209800"/>
            <a:ext cx="8746069"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200" dirty="0">
                <a:latin typeface="+mn-lt"/>
              </a:rPr>
              <a:t>For </a:t>
            </a:r>
            <a:r>
              <a:rPr lang="en-US" sz="3200" b="1" dirty="0">
                <a:latin typeface="+mn-lt"/>
              </a:rPr>
              <a:t>God so loved the world, that he gave his only Son</a:t>
            </a:r>
            <a:r>
              <a:rPr lang="en-US" sz="3200" dirty="0">
                <a:latin typeface="+mn-lt"/>
              </a:rPr>
              <a:t>, that whoever believes in him should not perish but have eternal life. </a:t>
            </a:r>
            <a:r>
              <a:rPr lang="en-US" sz="3200" b="1" baseline="30000" dirty="0">
                <a:latin typeface="+mn-lt"/>
              </a:rPr>
              <a:t>17 </a:t>
            </a:r>
            <a:r>
              <a:rPr lang="en-US" sz="3200" dirty="0">
                <a:latin typeface="+mn-lt"/>
              </a:rPr>
              <a:t>For God did not send his Son into the world to condemn the world, but in order that the world might be saved through him.</a:t>
            </a:r>
          </a:p>
          <a:p>
            <a:pPr>
              <a:tabLst>
                <a:tab pos="8458200" algn="r"/>
              </a:tabLst>
            </a:pPr>
            <a:r>
              <a:rPr lang="en-US" sz="3200" b="1" baseline="30000" dirty="0">
                <a:latin typeface="+mn-lt"/>
              </a:rPr>
              <a:t>6 </a:t>
            </a:r>
            <a:r>
              <a:rPr lang="en-US" sz="3200" dirty="0">
                <a:latin typeface="+mn-lt"/>
              </a:rPr>
              <a:t>For while we were still weak, at the right time Christ died for the ungodly… </a:t>
            </a:r>
            <a:r>
              <a:rPr lang="en-US" sz="3200" b="1" baseline="30000" dirty="0">
                <a:latin typeface="+mn-lt"/>
              </a:rPr>
              <a:t>8 </a:t>
            </a:r>
            <a:r>
              <a:rPr lang="en-US" sz="3200" dirty="0">
                <a:latin typeface="+mn-lt"/>
              </a:rPr>
              <a:t>but </a:t>
            </a:r>
            <a:r>
              <a:rPr lang="en-US" sz="3200" b="1" dirty="0">
                <a:latin typeface="+mn-lt"/>
              </a:rPr>
              <a:t>God shows his love for us in that </a:t>
            </a:r>
            <a:r>
              <a:rPr lang="en-US" sz="3200" dirty="0">
                <a:latin typeface="+mn-lt"/>
              </a:rPr>
              <a:t>while we were still sinners, </a:t>
            </a:r>
            <a:r>
              <a:rPr lang="en-US" sz="3200" b="1" dirty="0">
                <a:latin typeface="+mn-lt"/>
              </a:rPr>
              <a:t>Christ died for us</a:t>
            </a:r>
            <a:r>
              <a:rPr lang="en-US" sz="3200" dirty="0">
                <a:latin typeface="+mn-lt"/>
              </a:rPr>
              <a:t>. 	</a:t>
            </a:r>
            <a:r>
              <a:rPr lang="en-US" sz="2400" b="1" dirty="0">
                <a:latin typeface="+mn-lt"/>
              </a:rPr>
              <a:t>Jn 3:16-17; Rom 5:6, 8</a:t>
            </a:r>
            <a:endParaRPr lang="en-US" sz="2400" dirty="0">
              <a:latin typeface="+mn-lt"/>
            </a:endParaRPr>
          </a:p>
        </p:txBody>
      </p:sp>
    </p:spTree>
    <p:extLst>
      <p:ext uri="{BB962C8B-B14F-4D97-AF65-F5344CB8AC3E}">
        <p14:creationId xmlns:p14="http://schemas.microsoft.com/office/powerpoint/2010/main" val="4043478696"/>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A3E83-81D7-2249-5EB9-38013AE0F13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B9563E3-6F89-0367-A267-D7C6A836412B}"/>
              </a:ext>
            </a:extLst>
          </p:cNvPr>
          <p:cNvSpPr txBox="1"/>
          <p:nvPr/>
        </p:nvSpPr>
        <p:spPr>
          <a:xfrm>
            <a:off x="321733" y="26670"/>
            <a:ext cx="8500534" cy="1754326"/>
          </a:xfrm>
          <a:prstGeom prst="rect">
            <a:avLst/>
          </a:prstGeom>
          <a:noFill/>
        </p:spPr>
        <p:txBody>
          <a:bodyPr wrap="square">
            <a:spAutoFit/>
          </a:bodyPr>
          <a:lstStyle/>
          <a:p>
            <a:pPr marR="38100" algn="ctr">
              <a:tabLst>
                <a:tab pos="8178800" algn="r"/>
              </a:tabLst>
            </a:pPr>
            <a:r>
              <a:rPr lang="en-US" sz="5400" b="1" u="heavy" kern="1400" dirty="0">
                <a:solidFill>
                  <a:srgbClr val="000000"/>
                </a:solidFill>
                <a:uFill>
                  <a:solidFill>
                    <a:srgbClr val="800000"/>
                  </a:solidFill>
                </a:uFill>
                <a:latin typeface="Calibri" panose="020F0502020204030204" pitchFamily="34" charset="0"/>
              </a:rPr>
              <a:t>Jesus</a:t>
            </a:r>
            <a:r>
              <a:rPr lang="en-US" sz="5400" b="1" kern="1400" dirty="0">
                <a:solidFill>
                  <a:srgbClr val="001236"/>
                </a:solidFill>
                <a:uFill>
                  <a:solidFill>
                    <a:srgbClr val="3E0000"/>
                  </a:solidFill>
                </a:uFill>
                <a:latin typeface="Calibri" panose="020F0502020204030204" pitchFamily="34" charset="0"/>
              </a:rPr>
              <a:t> reveals the </a:t>
            </a:r>
            <a:r>
              <a:rPr lang="en-US" sz="5400" b="1" u="heavy" kern="1400" dirty="0">
                <a:solidFill>
                  <a:srgbClr val="000000"/>
                </a:solidFill>
                <a:uFill>
                  <a:solidFill>
                    <a:srgbClr val="800000"/>
                  </a:solidFill>
                </a:uFill>
                <a:latin typeface="Calibri" panose="020F0502020204030204" pitchFamily="34" charset="0"/>
              </a:rPr>
              <a:t>glory</a:t>
            </a:r>
            <a:r>
              <a:rPr lang="en-US" sz="5400" b="1" kern="1400" dirty="0">
                <a:solidFill>
                  <a:srgbClr val="001236"/>
                </a:solidFill>
                <a:uFill>
                  <a:solidFill>
                    <a:srgbClr val="3E0000"/>
                  </a:solidFill>
                </a:uFill>
                <a:latin typeface="Calibri" panose="020F0502020204030204" pitchFamily="34" charset="0"/>
              </a:rPr>
              <a:t> of </a:t>
            </a:r>
          </a:p>
          <a:p>
            <a:pPr marR="38100" algn="ctr">
              <a:tabLst>
                <a:tab pos="8178800" algn="r"/>
              </a:tabLst>
            </a:pPr>
            <a:r>
              <a:rPr lang="en-US" sz="5400" b="1" kern="1400" dirty="0">
                <a:solidFill>
                  <a:srgbClr val="001236"/>
                </a:solidFill>
                <a:uFill>
                  <a:solidFill>
                    <a:srgbClr val="3E0000"/>
                  </a:solidFill>
                </a:uFill>
                <a:latin typeface="Calibri" panose="020F0502020204030204" pitchFamily="34" charset="0"/>
              </a:rPr>
              <a:t>Our Father in Heaven</a:t>
            </a:r>
            <a:r>
              <a:rPr lang="en-US" sz="5400" b="1" kern="1400" dirty="0">
                <a:solidFill>
                  <a:srgbClr val="000000"/>
                </a:solidFill>
                <a:uFill>
                  <a:solidFill>
                    <a:srgbClr val="800000"/>
                  </a:solidFill>
                </a:uFill>
                <a:latin typeface="Calibri" panose="020F0502020204030204" pitchFamily="34" charset="0"/>
              </a:rPr>
              <a:t>!</a:t>
            </a:r>
            <a:r>
              <a:rPr lang="en-US" sz="5400" b="1" kern="1400" dirty="0">
                <a:solidFill>
                  <a:srgbClr val="001236"/>
                </a:solidFill>
                <a:uFill>
                  <a:solidFill>
                    <a:srgbClr val="3E0000"/>
                  </a:solidFill>
                </a:uFill>
                <a:latin typeface="Calibri" panose="020F0502020204030204" pitchFamily="34" charset="0"/>
              </a:rPr>
              <a:t>       </a:t>
            </a:r>
            <a:endParaRPr lang="en-US" sz="5400" b="1" kern="1400" dirty="0">
              <a:ln>
                <a:noFill/>
              </a:ln>
              <a:solidFill>
                <a:srgbClr val="000000"/>
              </a:solidFill>
              <a:effectLst/>
              <a:latin typeface="Calibri" panose="020F0502020204030204" pitchFamily="34" charset="0"/>
            </a:endParaRPr>
          </a:p>
        </p:txBody>
      </p:sp>
      <p:sp>
        <p:nvSpPr>
          <p:cNvPr id="4" name="Explosion: 8 Points 3">
            <a:extLst>
              <a:ext uri="{FF2B5EF4-FFF2-40B4-BE49-F238E27FC236}">
                <a16:creationId xmlns:a16="http://schemas.microsoft.com/office/drawing/2014/main" id="{108D0BEA-C0AC-233E-693E-DD605F76A42A}"/>
              </a:ext>
            </a:extLst>
          </p:cNvPr>
          <p:cNvSpPr/>
          <p:nvPr/>
        </p:nvSpPr>
        <p:spPr>
          <a:xfrm>
            <a:off x="457200" y="-37386"/>
            <a:ext cx="304800" cy="585511"/>
          </a:xfrm>
          <a:prstGeom prst="irregularSeal1">
            <a:avLst/>
          </a:prstGeom>
          <a:solidFill>
            <a:srgbClr val="3E0000"/>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380033E-EFE9-8BAF-AEE2-96073F3DCA3E}"/>
              </a:ext>
            </a:extLst>
          </p:cNvPr>
          <p:cNvSpPr txBox="1">
            <a:spLocks noChangeArrowheads="1"/>
          </p:cNvSpPr>
          <p:nvPr/>
        </p:nvSpPr>
        <p:spPr bwMode="auto">
          <a:xfrm>
            <a:off x="91437" y="1845052"/>
            <a:ext cx="8900163"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572500" algn="r"/>
              </a:tabLst>
            </a:pPr>
            <a:r>
              <a:rPr lang="en-US" sz="3000" dirty="0">
                <a:latin typeface="+mn-lt"/>
              </a:rPr>
              <a:t>… </a:t>
            </a:r>
            <a:r>
              <a:rPr lang="en-US" sz="3200" dirty="0">
                <a:latin typeface="+mn-lt"/>
              </a:rPr>
              <a:t>in these last days he has spoken to us by his Son, whom he appointed the heir of all things, through whom also he created the world. </a:t>
            </a:r>
            <a:r>
              <a:rPr lang="en-US" sz="3200" b="1" baseline="30000" dirty="0">
                <a:latin typeface="+mn-lt"/>
              </a:rPr>
              <a:t>3 </a:t>
            </a:r>
            <a:r>
              <a:rPr lang="en-US" sz="3200" dirty="0">
                <a:latin typeface="+mn-lt"/>
              </a:rPr>
              <a:t>He is the radiance of the glory of God and the exact imprint of his nature, and he upholds the universe by the word of his power. After making purification for sins, he sat down at the right hand of the Majesty on high, </a:t>
            </a:r>
            <a:r>
              <a:rPr lang="en-US" sz="3200" b="1" baseline="30000" dirty="0">
                <a:latin typeface="+mn-lt"/>
              </a:rPr>
              <a:t>4 </a:t>
            </a:r>
            <a:r>
              <a:rPr lang="en-US" sz="3200" dirty="0">
                <a:latin typeface="+mn-lt"/>
              </a:rPr>
              <a:t>having become as much superior to angels as the name he has inherited is more excellent than theirs. </a:t>
            </a:r>
            <a:r>
              <a:rPr lang="en-US" sz="2400" dirty="0">
                <a:latin typeface="+mn-lt"/>
              </a:rPr>
              <a:t>	</a:t>
            </a:r>
            <a:r>
              <a:rPr lang="en-US" sz="2400" b="1" dirty="0">
                <a:latin typeface="+mn-lt"/>
              </a:rPr>
              <a:t>Heb 1:2-4</a:t>
            </a:r>
            <a:endParaRPr lang="en-US" sz="2400" dirty="0">
              <a:latin typeface="+mn-lt"/>
            </a:endParaRPr>
          </a:p>
        </p:txBody>
      </p:sp>
    </p:spTree>
    <p:extLst>
      <p:ext uri="{BB962C8B-B14F-4D97-AF65-F5344CB8AC3E}">
        <p14:creationId xmlns:p14="http://schemas.microsoft.com/office/powerpoint/2010/main" val="3458814033"/>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anim calcmode="lin" valueType="num">
                                      <p:cBhvr>
                                        <p:cTn id="8" dur="3000" fill="hold"/>
                                        <p:tgtEl>
                                          <p:spTgt spid="4"/>
                                        </p:tgtEl>
                                        <p:attrNameLst>
                                          <p:attrName>ppt_x</p:attrName>
                                        </p:attrNameLst>
                                      </p:cBhvr>
                                      <p:tavLst>
                                        <p:tav tm="0">
                                          <p:val>
                                            <p:strVal val="#ppt_x"/>
                                          </p:val>
                                        </p:tav>
                                        <p:tav tm="100000">
                                          <p:val>
                                            <p:strVal val="#ppt_x"/>
                                          </p:val>
                                        </p:tav>
                                      </p:tavLst>
                                    </p:anim>
                                    <p:anim calcmode="lin" valueType="num">
                                      <p:cBhvr>
                                        <p:cTn id="9"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A8A1D-9357-B5D8-458C-11A2DC98580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F075BBB-B7F2-5F63-74F5-F025BA21C65B}"/>
              </a:ext>
            </a:extLst>
          </p:cNvPr>
          <p:cNvSpPr txBox="1"/>
          <p:nvPr/>
        </p:nvSpPr>
        <p:spPr>
          <a:xfrm>
            <a:off x="321733" y="1981200"/>
            <a:ext cx="8500534" cy="1938992"/>
          </a:xfrm>
          <a:prstGeom prst="rect">
            <a:avLst/>
          </a:prstGeom>
          <a:noFill/>
        </p:spPr>
        <p:txBody>
          <a:bodyPr wrap="square">
            <a:spAutoFit/>
          </a:bodyPr>
          <a:lstStyle/>
          <a:p>
            <a:pPr marR="38100" algn="ctr">
              <a:tabLst>
                <a:tab pos="8178800" algn="r"/>
              </a:tabLst>
            </a:pPr>
            <a:r>
              <a:rPr lang="en-US" sz="6000" b="1" kern="1400" dirty="0">
                <a:solidFill>
                  <a:srgbClr val="000000"/>
                </a:solidFill>
                <a:uFill>
                  <a:solidFill>
                    <a:srgbClr val="800000"/>
                  </a:solidFill>
                </a:uFill>
                <a:latin typeface="Calibri" panose="020F0502020204030204" pitchFamily="34" charset="0"/>
              </a:rPr>
              <a:t>Would you like to</a:t>
            </a:r>
          </a:p>
          <a:p>
            <a:pPr marR="38100" algn="ctr">
              <a:tabLst>
                <a:tab pos="8178800" algn="r"/>
              </a:tabLst>
            </a:pPr>
            <a:r>
              <a:rPr lang="en-US" sz="6000" b="1" kern="1400" dirty="0">
                <a:solidFill>
                  <a:srgbClr val="000000"/>
                </a:solidFill>
                <a:uFill>
                  <a:solidFill>
                    <a:srgbClr val="800000"/>
                  </a:solidFill>
                </a:uFill>
                <a:latin typeface="Calibri" panose="020F0502020204030204" pitchFamily="34" charset="0"/>
              </a:rPr>
              <a:t>pray like Jesus?</a:t>
            </a:r>
            <a:r>
              <a:rPr lang="en-US" sz="6000" b="1" kern="1400" dirty="0">
                <a:solidFill>
                  <a:srgbClr val="001236"/>
                </a:solidFill>
                <a:uFill>
                  <a:solidFill>
                    <a:srgbClr val="3E0000"/>
                  </a:solidFill>
                </a:uFill>
                <a:latin typeface="Calibri" panose="020F0502020204030204" pitchFamily="34" charset="0"/>
              </a:rPr>
              <a:t>       </a:t>
            </a:r>
            <a:endParaRPr lang="en-US" sz="6000" b="1"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67072297"/>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5771b9e-bb9d-4790-b6f2-5cbeb0979a9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3ABC4B0C0E2F4F9C93D121F68841AF" ma:contentTypeVersion="15" ma:contentTypeDescription="Create a new document." ma:contentTypeScope="" ma:versionID="660eab02cdbf12d5a8780f4ad08fa56d">
  <xsd:schema xmlns:xsd="http://www.w3.org/2001/XMLSchema" xmlns:xs="http://www.w3.org/2001/XMLSchema" xmlns:p="http://schemas.microsoft.com/office/2006/metadata/properties" xmlns:ns3="f5771b9e-bb9d-4790-b6f2-5cbeb0979a9c" xmlns:ns4="48df96e8-5bed-42fe-b42e-398ed42751d8" targetNamespace="http://schemas.microsoft.com/office/2006/metadata/properties" ma:root="true" ma:fieldsID="8bfb8719affc962a4dfa2686d9ff8b20" ns3:_="" ns4:_="">
    <xsd:import namespace="f5771b9e-bb9d-4790-b6f2-5cbeb0979a9c"/>
    <xsd:import namespace="48df96e8-5bed-42fe-b42e-398ed42751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1b9e-bb9d-4790-b6f2-5cbeb0979a9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df96e8-5bed-42fe-b42e-398ed42751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51C44A-48FD-452A-B631-29826638C0DC}">
  <ds:schemaRefs>
    <ds:schemaRef ds:uri="http://schemas.microsoft.com/sharepoint/v3/contenttype/forms"/>
  </ds:schemaRefs>
</ds:datastoreItem>
</file>

<file path=customXml/itemProps2.xml><?xml version="1.0" encoding="utf-8"?>
<ds:datastoreItem xmlns:ds="http://schemas.openxmlformats.org/officeDocument/2006/customXml" ds:itemID="{DB3BB5EA-E7D6-4327-AB5E-28CFD66774E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8df96e8-5bed-42fe-b42e-398ed42751d8"/>
    <ds:schemaRef ds:uri="http://purl.org/dc/terms/"/>
    <ds:schemaRef ds:uri="f5771b9e-bb9d-4790-b6f2-5cbeb0979a9c"/>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124365D-1808-4399-869D-0C964D65E1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1b9e-bb9d-4790-b6f2-5cbeb0979a9c"/>
    <ds:schemaRef ds:uri="48df96e8-5bed-42fe-b42e-398ed4275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23950</TotalTime>
  <Words>889</Words>
  <Application>Microsoft Office PowerPoint</Application>
  <PresentationFormat>On-screen Show (4:3)</PresentationFormat>
  <Paragraphs>45</Paragraphs>
  <Slides>13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952</cp:revision>
  <cp:lastPrinted>2022-10-02T13:03:38Z</cp:lastPrinted>
  <dcterms:created xsi:type="dcterms:W3CDTF">2020-07-19T11:17:55Z</dcterms:created>
  <dcterms:modified xsi:type="dcterms:W3CDTF">2026-10-18T11:54:17Z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0x010100FB3ABC4B0C0E2F4F9C93D121F68841AF</vt:lpwstr>
  </property>
</Properties>
</file>