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93" r:id="rId4"/>
  </p:sldMasterIdLst>
  <p:notesMasterIdLst>
    <p:notesMasterId r:id="rId21"/>
  </p:notesMasterIdLst>
  <p:handoutMasterIdLst>
    <p:handoutMasterId r:id="rId22"/>
  </p:handoutMasterIdLst>
  <p:sldIdLst>
    <p:sldId id="8441" r:id="rId5"/>
    <p:sldId id="9251" r:id="rId6"/>
    <p:sldId id="9305" r:id="rId7"/>
    <p:sldId id="9306" r:id="rId8"/>
    <p:sldId id="9299" r:id="rId9"/>
    <p:sldId id="9281" r:id="rId10"/>
    <p:sldId id="9308" r:id="rId11"/>
    <p:sldId id="9302" r:id="rId12"/>
    <p:sldId id="9303" r:id="rId13"/>
    <p:sldId id="9304" r:id="rId14"/>
    <p:sldId id="9276" r:id="rId15"/>
    <p:sldId id="9312" r:id="rId16"/>
    <p:sldId id="9314" r:id="rId17"/>
    <p:sldId id="9315" r:id="rId18"/>
    <p:sldId id="9316" r:id="rId19"/>
    <p:sldId id="9317" r:id="rId20"/>
  </p:sldIdLst>
  <p:sldSz cx="9144000" cy="6858000" type="screen4x3"/>
  <p:notesSz cx="7010400" cy="9296400"/>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928" userDrawn="1">
          <p15:clr>
            <a:srgbClr val="A4A3A4"/>
          </p15:clr>
        </p15:guide>
      </p15:sldGuideLst>
    </p:ext>
    <p:ext uri="{2D200454-40CA-4A62-9FC3-DE9A4176ACB9}">
      <p15:notesGuideLst xmlns:p15="http://schemas.microsoft.com/office/powerpoint/2012/main">
        <p15:guide id="1" orient="horz" pos="2928" userDrawn="1">
          <p15:clr>
            <a:srgbClr val="A4A3A4"/>
          </p15:clr>
        </p15:guide>
        <p15:guide id="2" pos="2208"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E0000"/>
    <a:srgbClr val="800000"/>
    <a:srgbClr val="001236"/>
    <a:srgbClr val="003300"/>
    <a:srgbClr val="CC0000"/>
    <a:srgbClr val="4C0000"/>
    <a:srgbClr val="200F51"/>
    <a:srgbClr val="140A52"/>
    <a:srgbClr val="000510"/>
    <a:srgbClr val="3C283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3563" autoAdjust="0"/>
    <p:restoredTop sz="91026" autoAdjust="0"/>
  </p:normalViewPr>
  <p:slideViewPr>
    <p:cSldViewPr showGuides="1">
      <p:cViewPr>
        <p:scale>
          <a:sx n="60" d="100"/>
          <a:sy n="60" d="100"/>
        </p:scale>
        <p:origin x="649" y="64"/>
      </p:cViewPr>
      <p:guideLst>
        <p:guide orient="horz" pos="2160"/>
        <p:guide pos="2928"/>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2382"/>
    </p:cViewPr>
  </p:sorterViewPr>
  <p:notesViewPr>
    <p:cSldViewPr showGuides="1">
      <p:cViewPr varScale="1">
        <p:scale>
          <a:sx n="55" d="100"/>
          <a:sy n="55" d="100"/>
        </p:scale>
        <p:origin x="2772" y="84"/>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handoutMaster" Target="handoutMasters/handoutMaster1.xml"/><Relationship Id="rId27"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ale Rintelman" userId="3015f9bd-f692-4206-b000-5b94df7f8e3b" providerId="ADAL" clId="{18CC2391-4341-45C2-B399-DA7426098B6B}"/>
    <pc:docChg chg="delSld modSld sldOrd">
      <pc:chgData name="Dale Rintelman" userId="3015f9bd-f692-4206-b000-5b94df7f8e3b" providerId="ADAL" clId="{18CC2391-4341-45C2-B399-DA7426098B6B}" dt="2026-10-04T12:24:00.066" v="18" actId="47"/>
      <pc:docMkLst>
        <pc:docMk/>
      </pc:docMkLst>
      <pc:sldChg chg="del">
        <pc:chgData name="Dale Rintelman" userId="3015f9bd-f692-4206-b000-5b94df7f8e3b" providerId="ADAL" clId="{18CC2391-4341-45C2-B399-DA7426098B6B}" dt="2026-10-04T12:23:57.903" v="16" actId="47"/>
        <pc:sldMkLst>
          <pc:docMk/>
          <pc:sldMk cId="3689601815" sldId="9153"/>
        </pc:sldMkLst>
      </pc:sldChg>
      <pc:sldChg chg="del">
        <pc:chgData name="Dale Rintelman" userId="3015f9bd-f692-4206-b000-5b94df7f8e3b" providerId="ADAL" clId="{18CC2391-4341-45C2-B399-DA7426098B6B}" dt="2026-10-04T12:23:58.874" v="17" actId="47"/>
        <pc:sldMkLst>
          <pc:docMk/>
          <pc:sldMk cId="2472853642" sldId="9154"/>
        </pc:sldMkLst>
      </pc:sldChg>
      <pc:sldChg chg="del">
        <pc:chgData name="Dale Rintelman" userId="3015f9bd-f692-4206-b000-5b94df7f8e3b" providerId="ADAL" clId="{18CC2391-4341-45C2-B399-DA7426098B6B}" dt="2026-10-04T12:24:00.066" v="18" actId="47"/>
        <pc:sldMkLst>
          <pc:docMk/>
          <pc:sldMk cId="2327687386" sldId="9155"/>
        </pc:sldMkLst>
      </pc:sldChg>
      <pc:sldChg chg="del">
        <pc:chgData name="Dale Rintelman" userId="3015f9bd-f692-4206-b000-5b94df7f8e3b" providerId="ADAL" clId="{18CC2391-4341-45C2-B399-DA7426098B6B}" dt="2026-10-04T12:23:57.070" v="15" actId="47"/>
        <pc:sldMkLst>
          <pc:docMk/>
          <pc:sldMk cId="2020491057" sldId="9156"/>
        </pc:sldMkLst>
      </pc:sldChg>
      <pc:sldChg chg="del">
        <pc:chgData name="Dale Rintelman" userId="3015f9bd-f692-4206-b000-5b94df7f8e3b" providerId="ADAL" clId="{18CC2391-4341-45C2-B399-DA7426098B6B}" dt="2026-10-04T12:21:58.800" v="0" actId="47"/>
        <pc:sldMkLst>
          <pc:docMk/>
          <pc:sldMk cId="2075828468" sldId="9201"/>
        </pc:sldMkLst>
      </pc:sldChg>
      <pc:sldChg chg="del">
        <pc:chgData name="Dale Rintelman" userId="3015f9bd-f692-4206-b000-5b94df7f8e3b" providerId="ADAL" clId="{18CC2391-4341-45C2-B399-DA7426098B6B}" dt="2026-10-04T12:23:51.547" v="13" actId="47"/>
        <pc:sldMkLst>
          <pc:docMk/>
          <pc:sldMk cId="1579474313" sldId="9243"/>
        </pc:sldMkLst>
      </pc:sldChg>
      <pc:sldChg chg="del">
        <pc:chgData name="Dale Rintelman" userId="3015f9bd-f692-4206-b000-5b94df7f8e3b" providerId="ADAL" clId="{18CC2391-4341-45C2-B399-DA7426098B6B}" dt="2026-10-04T12:21:59.594" v="1" actId="47"/>
        <pc:sldMkLst>
          <pc:docMk/>
          <pc:sldMk cId="667906193" sldId="9244"/>
        </pc:sldMkLst>
      </pc:sldChg>
      <pc:sldChg chg="del">
        <pc:chgData name="Dale Rintelman" userId="3015f9bd-f692-4206-b000-5b94df7f8e3b" providerId="ADAL" clId="{18CC2391-4341-45C2-B399-DA7426098B6B}" dt="2026-10-04T12:23:56.149" v="14" actId="47"/>
        <pc:sldMkLst>
          <pc:docMk/>
          <pc:sldMk cId="2366809846" sldId="9293"/>
        </pc:sldMkLst>
      </pc:sldChg>
      <pc:sldChg chg="ord">
        <pc:chgData name="Dale Rintelman" userId="3015f9bd-f692-4206-b000-5b94df7f8e3b" providerId="ADAL" clId="{18CC2391-4341-45C2-B399-DA7426098B6B}" dt="2026-10-04T12:23:32.448" v="9"/>
        <pc:sldMkLst>
          <pc:docMk/>
          <pc:sldMk cId="1740511871" sldId="9299"/>
        </pc:sldMkLst>
      </pc:sldChg>
      <pc:sldChg chg="del ord">
        <pc:chgData name="Dale Rintelman" userId="3015f9bd-f692-4206-b000-5b94df7f8e3b" providerId="ADAL" clId="{18CC2391-4341-45C2-B399-DA7426098B6B}" dt="2026-10-04T12:23:41.576" v="10" actId="47"/>
        <pc:sldMkLst>
          <pc:docMk/>
          <pc:sldMk cId="94932785" sldId="9310"/>
        </pc:sldMkLst>
      </pc:sldChg>
      <pc:sldChg chg="del">
        <pc:chgData name="Dale Rintelman" userId="3015f9bd-f692-4206-b000-5b94df7f8e3b" providerId="ADAL" clId="{18CC2391-4341-45C2-B399-DA7426098B6B}" dt="2026-10-04T12:23:44.471" v="11" actId="47"/>
        <pc:sldMkLst>
          <pc:docMk/>
          <pc:sldMk cId="1064171110" sldId="9311"/>
        </pc:sldMkLst>
      </pc:sldChg>
      <pc:sldChg chg="del">
        <pc:chgData name="Dale Rintelman" userId="3015f9bd-f692-4206-b000-5b94df7f8e3b" providerId="ADAL" clId="{18CC2391-4341-45C2-B399-DA7426098B6B}" dt="2026-10-04T12:23:46.693" v="12" actId="47"/>
        <pc:sldMkLst>
          <pc:docMk/>
          <pc:sldMk cId="3981441945" sldId="9313"/>
        </pc:sldMk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36888" cy="465138"/>
          </a:xfrm>
          <a:prstGeom prst="rect">
            <a:avLst/>
          </a:prstGeom>
        </p:spPr>
        <p:txBody>
          <a:bodyPr vert="horz" lIns="93174" tIns="46588" rIns="93174" bIns="46588" rtlCol="0"/>
          <a:lstStyle>
            <a:lvl1pPr algn="l" eaLnBrk="1" fontAlgn="auto" hangingPunct="1">
              <a:spcBef>
                <a:spcPts val="0"/>
              </a:spcBef>
              <a:spcAft>
                <a:spcPts val="0"/>
              </a:spcAft>
              <a:defRPr sz="1200" dirty="0">
                <a:latin typeface="+mn-lt"/>
              </a:defRPr>
            </a:lvl1pPr>
          </a:lstStyle>
          <a:p>
            <a:pPr>
              <a:defRPr/>
            </a:pPr>
            <a:endParaRPr lang="en-US" dirty="0"/>
          </a:p>
        </p:txBody>
      </p:sp>
      <p:sp>
        <p:nvSpPr>
          <p:cNvPr id="3" name="Date Placeholder 2"/>
          <p:cNvSpPr>
            <a:spLocks noGrp="1"/>
          </p:cNvSpPr>
          <p:nvPr>
            <p:ph type="dt" sz="quarter" idx="1"/>
          </p:nvPr>
        </p:nvSpPr>
        <p:spPr>
          <a:xfrm>
            <a:off x="3971926" y="0"/>
            <a:ext cx="3036888" cy="465138"/>
          </a:xfrm>
          <a:prstGeom prst="rect">
            <a:avLst/>
          </a:prstGeom>
        </p:spPr>
        <p:txBody>
          <a:bodyPr vert="horz" lIns="93174" tIns="46588" rIns="93174" bIns="46588" rtlCol="0"/>
          <a:lstStyle>
            <a:lvl1pPr algn="r" eaLnBrk="1" fontAlgn="auto" hangingPunct="1">
              <a:spcBef>
                <a:spcPts val="0"/>
              </a:spcBef>
              <a:spcAft>
                <a:spcPts val="0"/>
              </a:spcAft>
              <a:defRPr sz="1200">
                <a:latin typeface="+mn-lt"/>
              </a:defRPr>
            </a:lvl1pPr>
          </a:lstStyle>
          <a:p>
            <a:pPr>
              <a:defRPr/>
            </a:pPr>
            <a:fld id="{E4AA96D6-9668-4899-AAD5-4140F4AFEE62}" type="datetimeFigureOut">
              <a:rPr lang="en-US"/>
              <a:pPr>
                <a:defRPr/>
              </a:pPr>
              <a:t>10/4/2026</a:t>
            </a:fld>
            <a:endParaRPr lang="en-US" dirty="0"/>
          </a:p>
        </p:txBody>
      </p:sp>
      <p:sp>
        <p:nvSpPr>
          <p:cNvPr id="4" name="Footer Placeholder 3"/>
          <p:cNvSpPr>
            <a:spLocks noGrp="1"/>
          </p:cNvSpPr>
          <p:nvPr>
            <p:ph type="ftr" sz="quarter" idx="2"/>
          </p:nvPr>
        </p:nvSpPr>
        <p:spPr>
          <a:xfrm>
            <a:off x="1" y="8829675"/>
            <a:ext cx="3036888" cy="465138"/>
          </a:xfrm>
          <a:prstGeom prst="rect">
            <a:avLst/>
          </a:prstGeom>
        </p:spPr>
        <p:txBody>
          <a:bodyPr vert="horz" lIns="93174" tIns="46588" rIns="93174" bIns="46588" rtlCol="0" anchor="b"/>
          <a:lstStyle>
            <a:lvl1pPr algn="l" eaLnBrk="1" fontAlgn="auto" hangingPunct="1">
              <a:spcBef>
                <a:spcPts val="0"/>
              </a:spcBef>
              <a:spcAft>
                <a:spcPts val="0"/>
              </a:spcAft>
              <a:defRPr sz="1200" dirty="0">
                <a:latin typeface="+mn-lt"/>
              </a:defRPr>
            </a:lvl1pPr>
          </a:lstStyle>
          <a:p>
            <a:pPr>
              <a:defRPr/>
            </a:pPr>
            <a:endParaRPr lang="en-US" dirty="0"/>
          </a:p>
        </p:txBody>
      </p:sp>
      <p:sp>
        <p:nvSpPr>
          <p:cNvPr id="5" name="Slide Number Placeholder 4"/>
          <p:cNvSpPr>
            <a:spLocks noGrp="1"/>
          </p:cNvSpPr>
          <p:nvPr>
            <p:ph type="sldNum" sz="quarter" idx="3"/>
          </p:nvPr>
        </p:nvSpPr>
        <p:spPr>
          <a:xfrm>
            <a:off x="3971926" y="8829675"/>
            <a:ext cx="3036888" cy="465138"/>
          </a:xfrm>
          <a:prstGeom prst="rect">
            <a:avLst/>
          </a:prstGeom>
        </p:spPr>
        <p:txBody>
          <a:bodyPr vert="horz" lIns="93174" tIns="46588" rIns="93174" bIns="46588" rtlCol="0" anchor="b"/>
          <a:lstStyle>
            <a:lvl1pPr algn="r" eaLnBrk="1" fontAlgn="auto" hangingPunct="1">
              <a:spcBef>
                <a:spcPts val="0"/>
              </a:spcBef>
              <a:spcAft>
                <a:spcPts val="0"/>
              </a:spcAft>
              <a:defRPr sz="1200">
                <a:latin typeface="+mn-lt"/>
              </a:defRPr>
            </a:lvl1pPr>
          </a:lstStyle>
          <a:p>
            <a:pPr>
              <a:defRPr/>
            </a:pPr>
            <a:fld id="{C3A26895-C2E3-4028-89DB-B12CFB31EDB6}" type="slidenum">
              <a:rPr lang="en-US"/>
              <a:pPr>
                <a:defRPr/>
              </a:pPr>
              <a:t>‹#›</a:t>
            </a:fld>
            <a:endParaRPr 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36888" cy="465138"/>
          </a:xfrm>
          <a:prstGeom prst="rect">
            <a:avLst/>
          </a:prstGeom>
        </p:spPr>
        <p:txBody>
          <a:bodyPr vert="horz" lIns="93548" tIns="46774" rIns="93548" bIns="46774" rtlCol="0"/>
          <a:lstStyle>
            <a:lvl1pPr algn="l" eaLnBrk="1" hangingPunct="1">
              <a:defRPr sz="1200" dirty="0">
                <a:latin typeface="Arial" charset="0"/>
              </a:defRPr>
            </a:lvl1pPr>
          </a:lstStyle>
          <a:p>
            <a:pPr>
              <a:defRPr/>
            </a:pPr>
            <a:endParaRPr lang="en-US" dirty="0"/>
          </a:p>
        </p:txBody>
      </p:sp>
      <p:sp>
        <p:nvSpPr>
          <p:cNvPr id="3" name="Date Placeholder 2"/>
          <p:cNvSpPr>
            <a:spLocks noGrp="1"/>
          </p:cNvSpPr>
          <p:nvPr>
            <p:ph type="dt" idx="1"/>
          </p:nvPr>
        </p:nvSpPr>
        <p:spPr>
          <a:xfrm>
            <a:off x="3971926" y="0"/>
            <a:ext cx="3036888" cy="465138"/>
          </a:xfrm>
          <a:prstGeom prst="rect">
            <a:avLst/>
          </a:prstGeom>
        </p:spPr>
        <p:txBody>
          <a:bodyPr vert="horz" lIns="93548" tIns="46774" rIns="93548" bIns="46774" rtlCol="0"/>
          <a:lstStyle>
            <a:lvl1pPr algn="r" eaLnBrk="1" hangingPunct="1">
              <a:defRPr sz="1200">
                <a:latin typeface="Arial" charset="0"/>
              </a:defRPr>
            </a:lvl1pPr>
          </a:lstStyle>
          <a:p>
            <a:pPr>
              <a:defRPr/>
            </a:pPr>
            <a:fld id="{27078B37-2A58-4AB2-90F7-D39C0570B202}" type="datetimeFigureOut">
              <a:rPr lang="en-US"/>
              <a:pPr>
                <a:defRPr/>
              </a:pPr>
              <a:t>10/4/2026</a:t>
            </a:fld>
            <a:endParaRPr lang="en-US" dirty="0"/>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548" tIns="46774" rIns="93548" bIns="46774" rtlCol="0" anchor="ctr"/>
          <a:lstStyle/>
          <a:p>
            <a:pPr lvl="0"/>
            <a:endParaRPr lang="en-US" noProof="0" dirty="0"/>
          </a:p>
        </p:txBody>
      </p:sp>
      <p:sp>
        <p:nvSpPr>
          <p:cNvPr id="5" name="Notes Placeholder 4"/>
          <p:cNvSpPr>
            <a:spLocks noGrp="1"/>
          </p:cNvSpPr>
          <p:nvPr>
            <p:ph type="body" sz="quarter" idx="3"/>
          </p:nvPr>
        </p:nvSpPr>
        <p:spPr>
          <a:xfrm>
            <a:off x="701675" y="4416427"/>
            <a:ext cx="5607050" cy="4183063"/>
          </a:xfrm>
          <a:prstGeom prst="rect">
            <a:avLst/>
          </a:prstGeom>
        </p:spPr>
        <p:txBody>
          <a:bodyPr vert="horz" lIns="93548" tIns="46774" rIns="93548" bIns="46774"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1" y="8829675"/>
            <a:ext cx="3036888" cy="465138"/>
          </a:xfrm>
          <a:prstGeom prst="rect">
            <a:avLst/>
          </a:prstGeom>
        </p:spPr>
        <p:txBody>
          <a:bodyPr vert="horz" lIns="93548" tIns="46774" rIns="93548" bIns="46774" rtlCol="0" anchor="b"/>
          <a:lstStyle>
            <a:lvl1pPr algn="l" eaLnBrk="1" hangingPunct="1">
              <a:defRPr sz="1200" dirty="0">
                <a:latin typeface="Arial" charset="0"/>
              </a:defRPr>
            </a:lvl1pPr>
          </a:lstStyle>
          <a:p>
            <a:pPr>
              <a:defRPr/>
            </a:pPr>
            <a:endParaRPr lang="en-US" dirty="0"/>
          </a:p>
        </p:txBody>
      </p:sp>
      <p:sp>
        <p:nvSpPr>
          <p:cNvPr id="7" name="Slide Number Placeholder 6"/>
          <p:cNvSpPr>
            <a:spLocks noGrp="1"/>
          </p:cNvSpPr>
          <p:nvPr>
            <p:ph type="sldNum" sz="quarter" idx="5"/>
          </p:nvPr>
        </p:nvSpPr>
        <p:spPr>
          <a:xfrm>
            <a:off x="3971926" y="8829675"/>
            <a:ext cx="3036888" cy="465138"/>
          </a:xfrm>
          <a:prstGeom prst="rect">
            <a:avLst/>
          </a:prstGeom>
        </p:spPr>
        <p:txBody>
          <a:bodyPr vert="horz" lIns="93548" tIns="46774" rIns="93548" bIns="46774" rtlCol="0" anchor="b"/>
          <a:lstStyle>
            <a:lvl1pPr algn="r" eaLnBrk="1" hangingPunct="1">
              <a:defRPr sz="1200">
                <a:latin typeface="Arial" charset="0"/>
              </a:defRPr>
            </a:lvl1pPr>
          </a:lstStyle>
          <a:p>
            <a:pPr>
              <a:defRPr/>
            </a:pPr>
            <a:fld id="{8BE3DCCF-9315-40EC-AB5D-258771C66C64}" type="slidenum">
              <a:rPr lang="en-US"/>
              <a:pPr>
                <a:defRPr/>
              </a:pPr>
              <a:t>‹#›</a:t>
            </a:fld>
            <a:endParaRPr 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8BE3DCCF-9315-40EC-AB5D-258771C66C64}" type="slidenum">
              <a:rPr lang="en-US" smtClean="0"/>
              <a:pPr>
                <a:defRPr/>
              </a:pPr>
              <a:t>7</a:t>
            </a:fld>
            <a:endParaRPr lang="en-US" dirty="0"/>
          </a:p>
        </p:txBody>
      </p:sp>
    </p:spTree>
    <p:extLst>
      <p:ext uri="{BB962C8B-B14F-4D97-AF65-F5344CB8AC3E}">
        <p14:creationId xmlns:p14="http://schemas.microsoft.com/office/powerpoint/2010/main" val="158563815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8BE3DCCF-9315-40EC-AB5D-258771C66C64}" type="slidenum">
              <a:rPr lang="en-US" smtClean="0"/>
              <a:pPr>
                <a:defRPr/>
              </a:pPr>
              <a:t>11</a:t>
            </a:fld>
            <a:endParaRPr lang="en-US" dirty="0"/>
          </a:p>
        </p:txBody>
      </p:sp>
    </p:spTree>
    <p:extLst>
      <p:ext uri="{BB962C8B-B14F-4D97-AF65-F5344CB8AC3E}">
        <p14:creationId xmlns:p14="http://schemas.microsoft.com/office/powerpoint/2010/main" val="130762384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05B440-29B2-9D0F-D33F-51AA5A9C6FA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D0625A5-1364-D769-E89E-882B2B44300C}"/>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B2D1EA11-399D-7AC2-5216-AFF9A10CACD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5A42F18-426B-A16E-7B73-152FD8209DF3}"/>
              </a:ext>
            </a:extLst>
          </p:cNvPr>
          <p:cNvSpPr>
            <a:spLocks noGrp="1"/>
          </p:cNvSpPr>
          <p:nvPr>
            <p:ph type="sldNum" sz="quarter" idx="5"/>
          </p:nvPr>
        </p:nvSpPr>
        <p:spPr/>
        <p:txBody>
          <a:bodyPr/>
          <a:lstStyle/>
          <a:p>
            <a:pPr>
              <a:defRPr/>
            </a:pPr>
            <a:fld id="{8BE3DCCF-9315-40EC-AB5D-258771C66C64}" type="slidenum">
              <a:rPr lang="en-US" smtClean="0"/>
              <a:pPr>
                <a:defRPr/>
              </a:pPr>
              <a:t>12</a:t>
            </a:fld>
            <a:endParaRPr lang="en-US" dirty="0"/>
          </a:p>
        </p:txBody>
      </p:sp>
    </p:spTree>
    <p:extLst>
      <p:ext uri="{BB962C8B-B14F-4D97-AF65-F5344CB8AC3E}">
        <p14:creationId xmlns:p14="http://schemas.microsoft.com/office/powerpoint/2010/main" val="256972393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5FDF4F-F94E-D799-0BB3-40F687D55A5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1E75F86-36CA-64B7-9487-68FD83C8416B}"/>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F71975BE-8973-8E5A-D356-E9625D34CCD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16A2A6D-CB4A-140F-8D3D-91034306ECE9}"/>
              </a:ext>
            </a:extLst>
          </p:cNvPr>
          <p:cNvSpPr>
            <a:spLocks noGrp="1"/>
          </p:cNvSpPr>
          <p:nvPr>
            <p:ph type="sldNum" sz="quarter" idx="5"/>
          </p:nvPr>
        </p:nvSpPr>
        <p:spPr/>
        <p:txBody>
          <a:bodyPr/>
          <a:lstStyle/>
          <a:p>
            <a:pPr>
              <a:defRPr/>
            </a:pPr>
            <a:fld id="{8BE3DCCF-9315-40EC-AB5D-258771C66C64}" type="slidenum">
              <a:rPr lang="en-US" smtClean="0"/>
              <a:pPr>
                <a:defRPr/>
              </a:pPr>
              <a:t>13</a:t>
            </a:fld>
            <a:endParaRPr lang="en-US" dirty="0"/>
          </a:p>
        </p:txBody>
      </p:sp>
    </p:spTree>
    <p:extLst>
      <p:ext uri="{BB962C8B-B14F-4D97-AF65-F5344CB8AC3E}">
        <p14:creationId xmlns:p14="http://schemas.microsoft.com/office/powerpoint/2010/main" val="37557916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85A507-B403-D7A7-3F13-8C6C03350FA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3A91E7C-47AA-4DE2-ED28-2A0AC1A7C90A}"/>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1DD35827-EB3E-9E61-A8BA-08AED5399DF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27B19BC-15C3-71AD-5601-4D286AD7249E}"/>
              </a:ext>
            </a:extLst>
          </p:cNvPr>
          <p:cNvSpPr>
            <a:spLocks noGrp="1"/>
          </p:cNvSpPr>
          <p:nvPr>
            <p:ph type="sldNum" sz="quarter" idx="5"/>
          </p:nvPr>
        </p:nvSpPr>
        <p:spPr/>
        <p:txBody>
          <a:bodyPr/>
          <a:lstStyle/>
          <a:p>
            <a:pPr>
              <a:defRPr/>
            </a:pPr>
            <a:fld id="{8BE3DCCF-9315-40EC-AB5D-258771C66C64}" type="slidenum">
              <a:rPr lang="en-US" smtClean="0"/>
              <a:pPr>
                <a:defRPr/>
              </a:pPr>
              <a:t>14</a:t>
            </a:fld>
            <a:endParaRPr lang="en-US" dirty="0"/>
          </a:p>
        </p:txBody>
      </p:sp>
    </p:spTree>
    <p:extLst>
      <p:ext uri="{BB962C8B-B14F-4D97-AF65-F5344CB8AC3E}">
        <p14:creationId xmlns:p14="http://schemas.microsoft.com/office/powerpoint/2010/main" val="140076044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F34687-5DC0-13A8-66DA-4F6D78B22E4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083198D-6149-A138-0CDD-EFE00BAA3919}"/>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8D674044-B778-D7D0-C558-A52B15A0D40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F1EE0C1-B391-CE9F-678F-3C8CCA40FA02}"/>
              </a:ext>
            </a:extLst>
          </p:cNvPr>
          <p:cNvSpPr>
            <a:spLocks noGrp="1"/>
          </p:cNvSpPr>
          <p:nvPr>
            <p:ph type="sldNum" sz="quarter" idx="5"/>
          </p:nvPr>
        </p:nvSpPr>
        <p:spPr/>
        <p:txBody>
          <a:bodyPr/>
          <a:lstStyle/>
          <a:p>
            <a:pPr>
              <a:defRPr/>
            </a:pPr>
            <a:fld id="{8BE3DCCF-9315-40EC-AB5D-258771C66C64}" type="slidenum">
              <a:rPr lang="en-US" smtClean="0"/>
              <a:pPr>
                <a:defRPr/>
              </a:pPr>
              <a:t>15</a:t>
            </a:fld>
            <a:endParaRPr lang="en-US" dirty="0"/>
          </a:p>
        </p:txBody>
      </p:sp>
    </p:spTree>
    <p:extLst>
      <p:ext uri="{BB962C8B-B14F-4D97-AF65-F5344CB8AC3E}">
        <p14:creationId xmlns:p14="http://schemas.microsoft.com/office/powerpoint/2010/main" val="98559824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EBB764-5E2A-F50B-12CC-CE3DFBDD53B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2B29F51-6EA7-0794-190C-CB473C764B40}"/>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551865C6-1670-4D7F-6F88-DC63DDD2352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631F3D0-9D7C-D31C-1D15-256EED4652FC}"/>
              </a:ext>
            </a:extLst>
          </p:cNvPr>
          <p:cNvSpPr>
            <a:spLocks noGrp="1"/>
          </p:cNvSpPr>
          <p:nvPr>
            <p:ph type="sldNum" sz="quarter" idx="5"/>
          </p:nvPr>
        </p:nvSpPr>
        <p:spPr/>
        <p:txBody>
          <a:bodyPr/>
          <a:lstStyle/>
          <a:p>
            <a:pPr>
              <a:defRPr/>
            </a:pPr>
            <a:fld id="{8BE3DCCF-9315-40EC-AB5D-258771C66C64}" type="slidenum">
              <a:rPr lang="en-US" smtClean="0"/>
              <a:pPr>
                <a:defRPr/>
              </a:pPr>
              <a:t>16</a:t>
            </a:fld>
            <a:endParaRPr lang="en-US" dirty="0"/>
          </a:p>
        </p:txBody>
      </p:sp>
    </p:spTree>
    <p:extLst>
      <p:ext uri="{BB962C8B-B14F-4D97-AF65-F5344CB8AC3E}">
        <p14:creationId xmlns:p14="http://schemas.microsoft.com/office/powerpoint/2010/main" val="373613991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pPr>
              <a:defRPr/>
            </a:pPr>
            <a:fld id="{2383666C-802F-4392-A00E-98CEE425D6F9}" type="datetimeFigureOut">
              <a:rPr lang="en-US"/>
              <a:pPr>
                <a:defRPr/>
              </a:pPr>
              <a:t>10/4/2026</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3925D314-1835-409D-9EFD-58E955B29040}" type="slidenum">
              <a:rPr lang="en-US"/>
              <a:pPr>
                <a:defRPr/>
              </a:pPr>
              <a:t>‹#›</a:t>
            </a:fld>
            <a:endParaRPr lang="en-US" dirty="0"/>
          </a:p>
        </p:txBody>
      </p:sp>
    </p:spTree>
    <p:extLst>
      <p:ext uri="{BB962C8B-B14F-4D97-AF65-F5344CB8AC3E}">
        <p14:creationId xmlns:p14="http://schemas.microsoft.com/office/powerpoint/2010/main" val="2131622236"/>
      </p:ext>
    </p:extLst>
  </p:cSld>
  <p:clrMapOvr>
    <a:masterClrMapping/>
  </p:clrMapOvr>
  <p:transition spd="slow">
    <p:random/>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47DA05A5-5A0B-45FF-B89D-85BC8460AB0C}" type="datetimeFigureOut">
              <a:rPr lang="en-US"/>
              <a:pPr>
                <a:defRPr/>
              </a:pPr>
              <a:t>10/4/2026</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1DFD8002-CF1F-4096-9569-3573B982FB02}" type="slidenum">
              <a:rPr lang="en-US"/>
              <a:pPr>
                <a:defRPr/>
              </a:pPr>
              <a:t>‹#›</a:t>
            </a:fld>
            <a:endParaRPr lang="en-US" dirty="0"/>
          </a:p>
        </p:txBody>
      </p:sp>
    </p:spTree>
    <p:extLst>
      <p:ext uri="{BB962C8B-B14F-4D97-AF65-F5344CB8AC3E}">
        <p14:creationId xmlns:p14="http://schemas.microsoft.com/office/powerpoint/2010/main" val="947686743"/>
      </p:ext>
    </p:extLst>
  </p:cSld>
  <p:clrMapOvr>
    <a:masterClrMapping/>
  </p:clrMapOvr>
  <p:transition spd="slow">
    <p:random/>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4500"/>
            </a:lvl1pPr>
          </a:lstStyle>
          <a:p>
            <a:r>
              <a:rPr lang="en-US"/>
              <a:t>Click to edit Master title style</a:t>
            </a:r>
          </a:p>
        </p:txBody>
      </p:sp>
      <p:sp>
        <p:nvSpPr>
          <p:cNvPr id="3" name="Text Placeholder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E58BCD70-790B-4A11-9799-E88470345A93}" type="datetimeFigureOut">
              <a:rPr lang="en-US"/>
              <a:pPr>
                <a:defRPr/>
              </a:pPr>
              <a:t>10/4/2026</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65996E6A-4084-41FC-B2D9-CD53888D83D6}" type="slidenum">
              <a:rPr lang="en-US"/>
              <a:pPr>
                <a:defRPr/>
              </a:pPr>
              <a:t>‹#›</a:t>
            </a:fld>
            <a:endParaRPr lang="en-US" dirty="0"/>
          </a:p>
        </p:txBody>
      </p:sp>
    </p:spTree>
    <p:extLst>
      <p:ext uri="{BB962C8B-B14F-4D97-AF65-F5344CB8AC3E}">
        <p14:creationId xmlns:p14="http://schemas.microsoft.com/office/powerpoint/2010/main" val="1967377904"/>
      </p:ext>
    </p:extLst>
  </p:cSld>
  <p:clrMapOvr>
    <a:masterClrMapping/>
  </p:clrMapOvr>
  <p:transition spd="slow">
    <p:random/>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CFB44BCD-C835-4034-8505-224F441D54CB}" type="datetimeFigureOut">
              <a:rPr lang="en-US"/>
              <a:pPr>
                <a:defRPr/>
              </a:pPr>
              <a:t>10/4/2026</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088990BB-F777-40B5-BC28-2430EB8FBE66}" type="slidenum">
              <a:rPr lang="en-US"/>
              <a:pPr>
                <a:defRPr/>
              </a:pPr>
              <a:t>‹#›</a:t>
            </a:fld>
            <a:endParaRPr lang="en-US" dirty="0"/>
          </a:p>
        </p:txBody>
      </p:sp>
    </p:spTree>
    <p:extLst>
      <p:ext uri="{BB962C8B-B14F-4D97-AF65-F5344CB8AC3E}">
        <p14:creationId xmlns:p14="http://schemas.microsoft.com/office/powerpoint/2010/main" val="1008038741"/>
      </p:ext>
    </p:extLst>
  </p:cSld>
  <p:clrMapOvr>
    <a:masterClrMapping/>
  </p:clrMapOvr>
  <p:transition spd="slow">
    <p:random/>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F1BB4B57-825F-48E0-BF16-963E87FFE659}" type="datetimeFigureOut">
              <a:rPr lang="en-US"/>
              <a:pPr>
                <a:defRPr/>
              </a:pPr>
              <a:t>10/4/2026</a:t>
            </a:fld>
            <a:endParaRPr lang="en-US" dirty="0"/>
          </a:p>
        </p:txBody>
      </p:sp>
      <p:sp>
        <p:nvSpPr>
          <p:cNvPr id="8" name="Footer Placeholder 4"/>
          <p:cNvSpPr>
            <a:spLocks noGrp="1"/>
          </p:cNvSpPr>
          <p:nvPr>
            <p:ph type="ftr" sz="quarter" idx="11"/>
          </p:nvPr>
        </p:nvSpPr>
        <p:spPr/>
        <p:txBody>
          <a:bodyPr/>
          <a:lstStyle>
            <a:lvl1pPr>
              <a:defRPr/>
            </a:lvl1pPr>
          </a:lstStyle>
          <a:p>
            <a:pPr>
              <a:defRPr/>
            </a:pPr>
            <a:endParaRPr lang="en-US" dirty="0"/>
          </a:p>
        </p:txBody>
      </p:sp>
      <p:sp>
        <p:nvSpPr>
          <p:cNvPr id="9" name="Slide Number Placeholder 5"/>
          <p:cNvSpPr>
            <a:spLocks noGrp="1"/>
          </p:cNvSpPr>
          <p:nvPr>
            <p:ph type="sldNum" sz="quarter" idx="12"/>
          </p:nvPr>
        </p:nvSpPr>
        <p:spPr/>
        <p:txBody>
          <a:bodyPr/>
          <a:lstStyle>
            <a:lvl1pPr>
              <a:defRPr/>
            </a:lvl1pPr>
          </a:lstStyle>
          <a:p>
            <a:pPr>
              <a:defRPr/>
            </a:pPr>
            <a:fld id="{54E3616B-0542-4CE8-8DAE-BEAA6DB1B070}" type="slidenum">
              <a:rPr lang="en-US"/>
              <a:pPr>
                <a:defRPr/>
              </a:pPr>
              <a:t>‹#›</a:t>
            </a:fld>
            <a:endParaRPr lang="en-US" dirty="0"/>
          </a:p>
        </p:txBody>
      </p:sp>
    </p:spTree>
    <p:extLst>
      <p:ext uri="{BB962C8B-B14F-4D97-AF65-F5344CB8AC3E}">
        <p14:creationId xmlns:p14="http://schemas.microsoft.com/office/powerpoint/2010/main" val="3577869043"/>
      </p:ext>
    </p:extLst>
  </p:cSld>
  <p:clrMapOvr>
    <a:masterClrMapping/>
  </p:clrMapOvr>
  <p:transition spd="slow">
    <p:random/>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138B4DE8-5ED3-47D1-A32C-1E2E49221FE3}" type="datetimeFigureOut">
              <a:rPr lang="en-US"/>
              <a:pPr>
                <a:defRPr/>
              </a:pPr>
              <a:t>10/4/2026</a:t>
            </a:fld>
            <a:endParaRPr lang="en-US" dirty="0"/>
          </a:p>
        </p:txBody>
      </p:sp>
      <p:sp>
        <p:nvSpPr>
          <p:cNvPr id="4" name="Footer Placeholder 4"/>
          <p:cNvSpPr>
            <a:spLocks noGrp="1"/>
          </p:cNvSpPr>
          <p:nvPr>
            <p:ph type="ftr" sz="quarter" idx="11"/>
          </p:nvPr>
        </p:nvSpPr>
        <p:spPr/>
        <p:txBody>
          <a:bodyPr/>
          <a:lstStyle>
            <a:lvl1pPr>
              <a:defRPr/>
            </a:lvl1pPr>
          </a:lstStyle>
          <a:p>
            <a:pPr>
              <a:defRPr/>
            </a:pPr>
            <a:endParaRPr lang="en-US" dirty="0"/>
          </a:p>
        </p:txBody>
      </p:sp>
      <p:sp>
        <p:nvSpPr>
          <p:cNvPr id="5" name="Slide Number Placeholder 5"/>
          <p:cNvSpPr>
            <a:spLocks noGrp="1"/>
          </p:cNvSpPr>
          <p:nvPr>
            <p:ph type="sldNum" sz="quarter" idx="12"/>
          </p:nvPr>
        </p:nvSpPr>
        <p:spPr/>
        <p:txBody>
          <a:bodyPr/>
          <a:lstStyle>
            <a:lvl1pPr>
              <a:defRPr/>
            </a:lvl1pPr>
          </a:lstStyle>
          <a:p>
            <a:pPr>
              <a:defRPr/>
            </a:pPr>
            <a:fld id="{B8C5E01C-1404-4CAD-A550-550339EBA210}" type="slidenum">
              <a:rPr lang="en-US"/>
              <a:pPr>
                <a:defRPr/>
              </a:pPr>
              <a:t>‹#›</a:t>
            </a:fld>
            <a:endParaRPr lang="en-US" dirty="0"/>
          </a:p>
        </p:txBody>
      </p:sp>
    </p:spTree>
    <p:extLst>
      <p:ext uri="{BB962C8B-B14F-4D97-AF65-F5344CB8AC3E}">
        <p14:creationId xmlns:p14="http://schemas.microsoft.com/office/powerpoint/2010/main" val="1740798950"/>
      </p:ext>
    </p:extLst>
  </p:cSld>
  <p:clrMapOvr>
    <a:masterClrMapping/>
  </p:clrMapOvr>
  <p:transition spd="slow">
    <p:random/>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97F2399E-1BF0-477C-98CB-F873E9621757}" type="datetimeFigureOut">
              <a:rPr lang="en-US"/>
              <a:pPr>
                <a:defRPr/>
              </a:pPr>
              <a:t>10/4/2026</a:t>
            </a:fld>
            <a:endParaRPr lang="en-US" dirty="0"/>
          </a:p>
        </p:txBody>
      </p:sp>
      <p:sp>
        <p:nvSpPr>
          <p:cNvPr id="3" name="Footer Placeholder 4"/>
          <p:cNvSpPr>
            <a:spLocks noGrp="1"/>
          </p:cNvSpPr>
          <p:nvPr>
            <p:ph type="ftr" sz="quarter" idx="11"/>
          </p:nvPr>
        </p:nvSpPr>
        <p:spPr/>
        <p:txBody>
          <a:bodyPr/>
          <a:lstStyle>
            <a:lvl1pPr>
              <a:defRPr/>
            </a:lvl1pPr>
          </a:lstStyle>
          <a:p>
            <a:pPr>
              <a:defRPr/>
            </a:pPr>
            <a:endParaRPr lang="en-US" dirty="0"/>
          </a:p>
        </p:txBody>
      </p:sp>
      <p:sp>
        <p:nvSpPr>
          <p:cNvPr id="4" name="Slide Number Placeholder 5"/>
          <p:cNvSpPr>
            <a:spLocks noGrp="1"/>
          </p:cNvSpPr>
          <p:nvPr>
            <p:ph type="sldNum" sz="quarter" idx="12"/>
          </p:nvPr>
        </p:nvSpPr>
        <p:spPr/>
        <p:txBody>
          <a:bodyPr/>
          <a:lstStyle>
            <a:lvl1pPr>
              <a:defRPr/>
            </a:lvl1pPr>
          </a:lstStyle>
          <a:p>
            <a:pPr>
              <a:defRPr/>
            </a:pPr>
            <a:fld id="{2E9925CD-BC6B-42B2-A4BA-068E3A048892}" type="slidenum">
              <a:rPr lang="en-US"/>
              <a:pPr>
                <a:defRPr/>
              </a:pPr>
              <a:t>‹#›</a:t>
            </a:fld>
            <a:endParaRPr lang="en-US" dirty="0"/>
          </a:p>
        </p:txBody>
      </p:sp>
    </p:spTree>
    <p:extLst>
      <p:ext uri="{BB962C8B-B14F-4D97-AF65-F5344CB8AC3E}">
        <p14:creationId xmlns:p14="http://schemas.microsoft.com/office/powerpoint/2010/main" val="1904975980"/>
      </p:ext>
    </p:extLst>
  </p:cSld>
  <p:clrMapOvr>
    <a:masterClrMapping/>
  </p:clrMapOvr>
  <p:transition spd="slow">
    <p:random/>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Content Placeholder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8A62D4B8-E19B-4905-A097-CBAC17352F85}" type="datetimeFigureOut">
              <a:rPr lang="en-US"/>
              <a:pPr>
                <a:defRPr/>
              </a:pPr>
              <a:t>10/4/2026</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BCE95AD5-C483-4D69-8DAF-88F64E7D3184}" type="slidenum">
              <a:rPr lang="en-US"/>
              <a:pPr>
                <a:defRPr/>
              </a:pPr>
              <a:t>‹#›</a:t>
            </a:fld>
            <a:endParaRPr lang="en-US" dirty="0"/>
          </a:p>
        </p:txBody>
      </p:sp>
    </p:spTree>
    <p:extLst>
      <p:ext uri="{BB962C8B-B14F-4D97-AF65-F5344CB8AC3E}">
        <p14:creationId xmlns:p14="http://schemas.microsoft.com/office/powerpoint/2010/main" val="1262274109"/>
      </p:ext>
    </p:extLst>
  </p:cSld>
  <p:clrMapOvr>
    <a:masterClrMapping/>
  </p:clrMapOvr>
  <p:transition spd="slow">
    <p:random/>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Picture Placeholder 2"/>
          <p:cNvSpPr>
            <a:spLocks noGrp="1"/>
          </p:cNvSpPr>
          <p:nvPr>
            <p:ph type="pic" idx="1"/>
          </p:nvPr>
        </p:nvSpPr>
        <p:spPr>
          <a:xfrm>
            <a:off x="3887391" y="987426"/>
            <a:ext cx="4629150" cy="4873625"/>
          </a:xfrm>
        </p:spPr>
        <p:txBody>
          <a:bodyPr rtlCol="0">
            <a:normAutofit/>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endParaRPr lang="en-US" noProof="0"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E0CFBABC-811A-43E2-95C0-925DF895F8CB}" type="datetimeFigureOut">
              <a:rPr lang="en-US"/>
              <a:pPr>
                <a:defRPr/>
              </a:pPr>
              <a:t>10/4/2026</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3367E973-7675-48A5-8C2D-5FC890CCEB84}" type="slidenum">
              <a:rPr lang="en-US"/>
              <a:pPr>
                <a:defRPr/>
              </a:pPr>
              <a:t>‹#›</a:t>
            </a:fld>
            <a:endParaRPr lang="en-US" dirty="0"/>
          </a:p>
        </p:txBody>
      </p:sp>
    </p:spTree>
    <p:extLst>
      <p:ext uri="{BB962C8B-B14F-4D97-AF65-F5344CB8AC3E}">
        <p14:creationId xmlns:p14="http://schemas.microsoft.com/office/powerpoint/2010/main" val="2804723466"/>
      </p:ext>
    </p:extLst>
  </p:cSld>
  <p:clrMapOvr>
    <a:masterClrMapping/>
  </p:clrMapOvr>
  <p:transition spd="slow">
    <p:random/>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C5173480-399F-476C-B408-5116C24F63C0}" type="datetimeFigureOut">
              <a:rPr lang="en-US"/>
              <a:pPr>
                <a:defRPr/>
              </a:pPr>
              <a:t>10/4/2026</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97337134-7EAC-4920-B564-C6A85EB01160}" type="slidenum">
              <a:rPr lang="en-US"/>
              <a:pPr>
                <a:defRPr/>
              </a:pPr>
              <a:t>‹#›</a:t>
            </a:fld>
            <a:endParaRPr lang="en-US" dirty="0"/>
          </a:p>
        </p:txBody>
      </p:sp>
    </p:spTree>
    <p:extLst>
      <p:ext uri="{BB962C8B-B14F-4D97-AF65-F5344CB8AC3E}">
        <p14:creationId xmlns:p14="http://schemas.microsoft.com/office/powerpoint/2010/main" val="687227958"/>
      </p:ext>
    </p:extLst>
  </p:cSld>
  <p:clrMapOvr>
    <a:masterClrMapping/>
  </p:clrMapOvr>
  <p:transition spd="slow">
    <p:random/>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03191E29-5936-4AE4-925D-188B0F8BBB7A}" type="datetimeFigureOut">
              <a:rPr lang="en-US"/>
              <a:pPr>
                <a:defRPr/>
              </a:pPr>
              <a:t>10/4/2026</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5A370B8F-34D3-4D31-94DD-F102750F5FA3}" type="slidenum">
              <a:rPr lang="en-US"/>
              <a:pPr>
                <a:defRPr/>
              </a:pPr>
              <a:t>‹#›</a:t>
            </a:fld>
            <a:endParaRPr lang="en-US" dirty="0"/>
          </a:p>
        </p:txBody>
      </p:sp>
    </p:spTree>
    <p:extLst>
      <p:ext uri="{BB962C8B-B14F-4D97-AF65-F5344CB8AC3E}">
        <p14:creationId xmlns:p14="http://schemas.microsoft.com/office/powerpoint/2010/main" val="287859853"/>
      </p:ext>
    </p:extLst>
  </p:cSld>
  <p:clrMapOvr>
    <a:masterClrMapping/>
  </p:clrMapOvr>
  <p:transition spd="slow">
    <p:random/>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628650" y="365125"/>
            <a:ext cx="78867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p:cNvSpPr>
            <a:spLocks noGrp="1"/>
          </p:cNvSpPr>
          <p:nvPr>
            <p:ph type="body" idx="1"/>
          </p:nvPr>
        </p:nvSpPr>
        <p:spPr bwMode="auto">
          <a:xfrm>
            <a:off x="628650" y="1825625"/>
            <a:ext cx="78867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a:defRPr/>
            </a:pPr>
            <a:fld id="{1A9E0286-B1FA-453C-948A-193D5F62C066}" type="datetimeFigureOut">
              <a:rPr lang="en-US"/>
              <a:pPr>
                <a:defRPr/>
              </a:pPr>
              <a:t>10/4/2026</a:t>
            </a:fld>
            <a:endParaRPr lang="en-US" dirty="0"/>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900" dirty="0">
                <a:solidFill>
                  <a:schemeClr val="tx1">
                    <a:tint val="75000"/>
                  </a:schemeClr>
                </a:solidFill>
              </a:defRPr>
            </a:lvl1pPr>
          </a:lstStyle>
          <a:p>
            <a:pPr>
              <a:defRPr/>
            </a:pPr>
            <a:endParaRPr lang="en-US" dirty="0"/>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pPr>
              <a:defRPr/>
            </a:pPr>
            <a:fld id="{00B2CDBA-08FD-4277-94DC-663BFDE2EF40}" type="slidenum">
              <a:rPr lang="en-US"/>
              <a:pPr>
                <a:defRPr/>
              </a:pPr>
              <a:t>‹#›</a:t>
            </a:fld>
            <a:endParaRPr lang="en-US" dirty="0"/>
          </a:p>
        </p:txBody>
      </p:sp>
    </p:spTree>
  </p:cSld>
  <p:clrMap bg1="lt1" tx1="dk1" bg2="lt2" tx2="dk2" accent1="accent1" accent2="accent2" accent3="accent3" accent4="accent4" accent5="accent5" accent6="accent6" hlink="hlink" folHlink="folHlink"/>
  <p:sldLayoutIdLst>
    <p:sldLayoutId id="2147483894" r:id="rId1"/>
    <p:sldLayoutId id="2147483895" r:id="rId2"/>
    <p:sldLayoutId id="2147483896" r:id="rId3"/>
    <p:sldLayoutId id="2147483897" r:id="rId4"/>
    <p:sldLayoutId id="2147483898" r:id="rId5"/>
    <p:sldLayoutId id="2147483899" r:id="rId6"/>
    <p:sldLayoutId id="2147483900" r:id="rId7"/>
    <p:sldLayoutId id="2147483901" r:id="rId8"/>
    <p:sldLayoutId id="2147483902" r:id="rId9"/>
    <p:sldLayoutId id="2147483903" r:id="rId10"/>
    <p:sldLayoutId id="2147483904" r:id="rId11"/>
  </p:sldLayoutIdLst>
  <p:transition spd="slow">
    <p:random/>
  </p:transition>
  <p:txStyles>
    <p:titleStyle>
      <a:lvl1pPr algn="l" defTabSz="685800" rtl="0" eaLnBrk="0" fontAlgn="base" hangingPunct="0">
        <a:lnSpc>
          <a:spcPct val="90000"/>
        </a:lnSpc>
        <a:spcBef>
          <a:spcPct val="0"/>
        </a:spcBef>
        <a:spcAft>
          <a:spcPct val="0"/>
        </a:spcAft>
        <a:defRPr sz="3300" kern="1200">
          <a:solidFill>
            <a:schemeClr val="tx1"/>
          </a:solidFill>
          <a:latin typeface="+mj-lt"/>
          <a:ea typeface="+mj-ea"/>
          <a:cs typeface="+mj-cs"/>
        </a:defRPr>
      </a:lvl1pPr>
      <a:lvl2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2pPr>
      <a:lvl3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3pPr>
      <a:lvl4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4pPr>
      <a:lvl5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5pPr>
      <a:lvl6pPr marL="457200" algn="l" defTabSz="685800" rtl="0" fontAlgn="base">
        <a:lnSpc>
          <a:spcPct val="90000"/>
        </a:lnSpc>
        <a:spcBef>
          <a:spcPct val="0"/>
        </a:spcBef>
        <a:spcAft>
          <a:spcPct val="0"/>
        </a:spcAft>
        <a:defRPr sz="3300">
          <a:solidFill>
            <a:schemeClr val="tx1"/>
          </a:solidFill>
          <a:latin typeface="Calibri Light" panose="020F0302020204030204" pitchFamily="34" charset="0"/>
        </a:defRPr>
      </a:lvl6pPr>
      <a:lvl7pPr marL="914400" algn="l" defTabSz="685800" rtl="0" fontAlgn="base">
        <a:lnSpc>
          <a:spcPct val="90000"/>
        </a:lnSpc>
        <a:spcBef>
          <a:spcPct val="0"/>
        </a:spcBef>
        <a:spcAft>
          <a:spcPct val="0"/>
        </a:spcAft>
        <a:defRPr sz="3300">
          <a:solidFill>
            <a:schemeClr val="tx1"/>
          </a:solidFill>
          <a:latin typeface="Calibri Light" panose="020F0302020204030204" pitchFamily="34" charset="0"/>
        </a:defRPr>
      </a:lvl7pPr>
      <a:lvl8pPr marL="1371600" algn="l" defTabSz="685800" rtl="0" fontAlgn="base">
        <a:lnSpc>
          <a:spcPct val="90000"/>
        </a:lnSpc>
        <a:spcBef>
          <a:spcPct val="0"/>
        </a:spcBef>
        <a:spcAft>
          <a:spcPct val="0"/>
        </a:spcAft>
        <a:defRPr sz="3300">
          <a:solidFill>
            <a:schemeClr val="tx1"/>
          </a:solidFill>
          <a:latin typeface="Calibri Light" panose="020F0302020204030204" pitchFamily="34" charset="0"/>
        </a:defRPr>
      </a:lvl8pPr>
      <a:lvl9pPr marL="1828800" algn="l" defTabSz="685800" rtl="0" fontAlgn="base">
        <a:lnSpc>
          <a:spcPct val="90000"/>
        </a:lnSpc>
        <a:spcBef>
          <a:spcPct val="0"/>
        </a:spcBef>
        <a:spcAft>
          <a:spcPct val="0"/>
        </a:spcAft>
        <a:defRPr sz="3300">
          <a:solidFill>
            <a:schemeClr val="tx1"/>
          </a:solidFill>
          <a:latin typeface="Calibri Light" panose="020F0302020204030204" pitchFamily="34" charset="0"/>
        </a:defRPr>
      </a:lvl9pPr>
    </p:titleStyle>
    <p:bodyStyle>
      <a:lvl1pPr marL="171450" indent="-171450" algn="l" defTabSz="685800" rtl="0" eaLnBrk="0" fontAlgn="base" hangingPunct="0">
        <a:lnSpc>
          <a:spcPct val="90000"/>
        </a:lnSpc>
        <a:spcBef>
          <a:spcPts val="750"/>
        </a:spcBef>
        <a:spcAft>
          <a:spcPct val="0"/>
        </a:spcAft>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0" fontAlgn="base" hangingPunct="0">
        <a:lnSpc>
          <a:spcPct val="90000"/>
        </a:lnSpc>
        <a:spcBef>
          <a:spcPts val="375"/>
        </a:spcBef>
        <a:spcAft>
          <a:spcPct val="0"/>
        </a:spcAft>
        <a:buFont typeface="Arial" panose="020B0604020202020204" pitchFamily="34" charset="0"/>
        <a:buChar char="•"/>
        <a:defRPr kern="1200">
          <a:solidFill>
            <a:schemeClr val="tx1"/>
          </a:solidFill>
          <a:latin typeface="+mn-lt"/>
          <a:ea typeface="+mn-ea"/>
          <a:cs typeface="+mn-cs"/>
        </a:defRPr>
      </a:lvl2pPr>
      <a:lvl3pPr marL="857250" indent="-171450" algn="l" defTabSz="685800" rtl="0" eaLnBrk="0" fontAlgn="base" hangingPunct="0">
        <a:lnSpc>
          <a:spcPct val="90000"/>
        </a:lnSpc>
        <a:spcBef>
          <a:spcPts val="375"/>
        </a:spcBef>
        <a:spcAft>
          <a:spcPct val="0"/>
        </a:spcAft>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4pPr>
      <a:lvl5pPr marL="1543050" indent="-171450" algn="l" defTabSz="685800" rtl="0"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DE6D6C-A615-7D14-4C6B-FDB9268D4F17}"/>
            </a:ext>
          </a:extLst>
        </p:cNvPr>
        <p:cNvGrpSpPr/>
        <p:nvPr/>
      </p:nvGrpSpPr>
      <p:grpSpPr>
        <a:xfrm>
          <a:off x="0" y="0"/>
          <a:ext cx="0" cy="0"/>
          <a:chOff x="0" y="0"/>
          <a:chExt cx="0" cy="0"/>
        </a:xfrm>
      </p:grpSpPr>
      <p:pic>
        <p:nvPicPr>
          <p:cNvPr id="11" name="Picture 10">
            <a:extLst>
              <a:ext uri="{FF2B5EF4-FFF2-40B4-BE49-F238E27FC236}">
                <a16:creationId xmlns:a16="http://schemas.microsoft.com/office/drawing/2014/main" id="{DE6FE662-0250-9163-764C-A1D1F7470B8C}"/>
              </a:ext>
            </a:extLst>
          </p:cNvPr>
          <p:cNvPicPr>
            <a:picLocks noChangeAspect="1"/>
          </p:cNvPicPr>
          <p:nvPr/>
        </p:nvPicPr>
        <p:blipFill>
          <a:blip r:embed="rId2"/>
          <a:srcRect b="19999"/>
          <a:stretch>
            <a:fillRect/>
          </a:stretch>
        </p:blipFill>
        <p:spPr>
          <a:xfrm>
            <a:off x="0" y="2057400"/>
            <a:ext cx="9144000" cy="3657600"/>
          </a:xfrm>
          <a:prstGeom prst="rect">
            <a:avLst/>
          </a:prstGeom>
        </p:spPr>
      </p:pic>
      <p:sp>
        <p:nvSpPr>
          <p:cNvPr id="5" name="TextBox 9">
            <a:extLst>
              <a:ext uri="{FF2B5EF4-FFF2-40B4-BE49-F238E27FC236}">
                <a16:creationId xmlns:a16="http://schemas.microsoft.com/office/drawing/2014/main" id="{FE117635-1170-FAE7-FC1A-D151B0C7E2B8}"/>
              </a:ext>
            </a:extLst>
          </p:cNvPr>
          <p:cNvSpPr txBox="1">
            <a:spLocks noChangeArrowheads="1"/>
          </p:cNvSpPr>
          <p:nvPr/>
        </p:nvSpPr>
        <p:spPr bwMode="auto">
          <a:xfrm>
            <a:off x="5257800" y="5888414"/>
            <a:ext cx="3018719" cy="3464454"/>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o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a:spcAft>
                <a:spcPts val="600"/>
              </a:spcAft>
              <a:buNone/>
              <a:tabLst>
                <a:tab pos="2171700" algn="ctr"/>
                <a:tab pos="4457700" algn="r"/>
                <a:tab pos="7086600" algn="ctr"/>
              </a:tabLst>
            </a:pPr>
            <a:r>
              <a:rPr lang="en-US" sz="3200" b="1" kern="1400" spc="-50" dirty="0">
                <a:effectLst/>
                <a:latin typeface="Helvetica" panose="020B0604020202020204" pitchFamily="34" charset="0"/>
                <a:ea typeface="Times New Roman" panose="02020603050405020304" pitchFamily="18" charset="0"/>
                <a:cs typeface="Times New Roman" panose="02020603050405020304" pitchFamily="18" charset="0"/>
              </a:rPr>
              <a:t>1 Cor 11:16-34</a:t>
            </a:r>
          </a:p>
          <a:p>
            <a:pPr marL="0" marR="0">
              <a:lnSpc>
                <a:spcPct val="115000"/>
              </a:lnSpc>
              <a:spcAft>
                <a:spcPts val="1000"/>
              </a:spcAft>
              <a:buNone/>
              <a:tabLst>
                <a:tab pos="4457700" algn="r"/>
                <a:tab pos="7086600" algn="ctr"/>
              </a:tabLst>
            </a:pPr>
            <a:endParaRPr lang="en-US" sz="3200" b="1" kern="1400" spc="-50" dirty="0">
              <a:effectLst/>
              <a:latin typeface="Helvetica" panose="020B0604020202020204" pitchFamily="34" charset="0"/>
              <a:ea typeface="Times New Roman" panose="02020603050405020304" pitchFamily="18" charset="0"/>
              <a:cs typeface="Times New Roman" panose="02020603050405020304" pitchFamily="18" charset="0"/>
            </a:endParaRPr>
          </a:p>
        </p:txBody>
      </p:sp>
      <p:sp>
        <p:nvSpPr>
          <p:cNvPr id="2" name="TextBox 9">
            <a:extLst>
              <a:ext uri="{FF2B5EF4-FFF2-40B4-BE49-F238E27FC236}">
                <a16:creationId xmlns:a16="http://schemas.microsoft.com/office/drawing/2014/main" id="{83BBC2F3-17BA-7CAF-1AC7-0F8D18C7F517}"/>
              </a:ext>
            </a:extLst>
          </p:cNvPr>
          <p:cNvSpPr txBox="1">
            <a:spLocks noChangeArrowheads="1"/>
          </p:cNvSpPr>
          <p:nvPr/>
        </p:nvSpPr>
        <p:spPr bwMode="auto">
          <a:xfrm>
            <a:off x="1" y="75604"/>
            <a:ext cx="9143999" cy="16158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38100" indent="0" algn="ctr">
              <a:spcBef>
                <a:spcPts val="0"/>
              </a:spcBef>
              <a:spcAft>
                <a:spcPts val="600"/>
              </a:spcAft>
            </a:pPr>
            <a:r>
              <a:rPr lang="en-US" sz="5400" b="1" i="1" dirty="0">
                <a:solidFill>
                  <a:srgbClr val="001236"/>
                </a:solidFill>
                <a:latin typeface="+mn-lt"/>
                <a:cs typeface="Arial" panose="020B0604020202020204" pitchFamily="34" charset="0"/>
              </a:rPr>
              <a:t>Ultimate Community</a:t>
            </a:r>
          </a:p>
          <a:p>
            <a:pPr marL="0" marR="38100" indent="0" algn="ctr">
              <a:spcBef>
                <a:spcPts val="0"/>
              </a:spcBef>
              <a:spcAft>
                <a:spcPts val="600"/>
              </a:spcAft>
            </a:pPr>
            <a:r>
              <a:rPr lang="en-US" sz="4000" b="1" i="1" dirty="0">
                <a:solidFill>
                  <a:srgbClr val="001236"/>
                </a:solidFill>
                <a:latin typeface="+mn-lt"/>
                <a:cs typeface="Arial" panose="020B0604020202020204" pitchFamily="34" charset="0"/>
              </a:rPr>
              <a:t>Communion: Discerning your unity</a:t>
            </a:r>
            <a:endParaRPr lang="en-US" sz="4000" dirty="0">
              <a:solidFill>
                <a:srgbClr val="001236"/>
              </a:solidFill>
              <a:latin typeface="+mn-lt"/>
              <a:cs typeface="Arial" panose="020B0604020202020204" pitchFamily="34" charset="0"/>
            </a:endParaRPr>
          </a:p>
        </p:txBody>
      </p:sp>
      <p:sp>
        <p:nvSpPr>
          <p:cNvPr id="4" name="TextBox 9">
            <a:extLst>
              <a:ext uri="{FF2B5EF4-FFF2-40B4-BE49-F238E27FC236}">
                <a16:creationId xmlns:a16="http://schemas.microsoft.com/office/drawing/2014/main" id="{10CAE491-434D-CE0C-FC1C-B4EBC0BC3780}"/>
              </a:ext>
            </a:extLst>
          </p:cNvPr>
          <p:cNvSpPr txBox="1">
            <a:spLocks noChangeArrowheads="1"/>
          </p:cNvSpPr>
          <p:nvPr/>
        </p:nvSpPr>
        <p:spPr bwMode="auto">
          <a:xfrm>
            <a:off x="457200" y="5896034"/>
            <a:ext cx="1924049"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spcAft>
                <a:spcPts val="600"/>
              </a:spcAft>
            </a:pPr>
            <a:r>
              <a:rPr lang="en-US" altLang="en-US" sz="3200" b="1" i="1" dirty="0">
                <a:cs typeface="Arial" panose="020B0604020202020204" pitchFamily="34" charset="0"/>
              </a:rPr>
              <a:t>10/4/26</a:t>
            </a:r>
          </a:p>
        </p:txBody>
      </p:sp>
      <p:sp>
        <p:nvSpPr>
          <p:cNvPr id="3" name="AutoShape 2" descr="Sheep and Dogs – Jesus and the Syrophoenician Woman (Matthew 15:21-28) |  The Left Hand of Ehud: Matt's Bible Blog">
            <a:extLst>
              <a:ext uri="{FF2B5EF4-FFF2-40B4-BE49-F238E27FC236}">
                <a16:creationId xmlns:a16="http://schemas.microsoft.com/office/drawing/2014/main" id="{16BC19CD-91D3-7650-7E90-2F7F910B0617}"/>
              </a:ext>
            </a:extLst>
          </p:cNvPr>
          <p:cNvSpPr>
            <a:spLocks noChangeAspect="1" noChangeArrowheads="1"/>
          </p:cNvSpPr>
          <p:nvPr/>
        </p:nvSpPr>
        <p:spPr bwMode="auto">
          <a:xfrm>
            <a:off x="4419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8" name="AutoShape 6">
            <a:extLst>
              <a:ext uri="{FF2B5EF4-FFF2-40B4-BE49-F238E27FC236}">
                <a16:creationId xmlns:a16="http://schemas.microsoft.com/office/drawing/2014/main" id="{6F5FA342-17AA-FAC6-026A-E2F72C9217FB}"/>
              </a:ext>
            </a:extLst>
          </p:cNvPr>
          <p:cNvSpPr>
            <a:spLocks noChangeAspect="1" noChangeArrowheads="1"/>
          </p:cNvSpPr>
          <p:nvPr/>
        </p:nvSpPr>
        <p:spPr bwMode="auto">
          <a:xfrm>
            <a:off x="4572000" y="34290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6" name="AutoShape 2" descr="The Sign of Jonah - by Andrew McGovern, Th.D.">
            <a:extLst>
              <a:ext uri="{FF2B5EF4-FFF2-40B4-BE49-F238E27FC236}">
                <a16:creationId xmlns:a16="http://schemas.microsoft.com/office/drawing/2014/main" id="{407A17E4-9CF7-26CD-96BE-42643E519BF3}"/>
              </a:ext>
            </a:extLst>
          </p:cNvPr>
          <p:cNvSpPr>
            <a:spLocks noChangeAspect="1" noChangeArrowheads="1"/>
          </p:cNvSpPr>
          <p:nvPr/>
        </p:nvSpPr>
        <p:spPr bwMode="auto">
          <a:xfrm>
            <a:off x="4724400" y="3581400"/>
            <a:ext cx="2286000" cy="22860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0" name="AutoShape 6" descr="Icon of Jonah the Prophet and the Whale (Meteora) – P73 – Saint Paul's Icons">
            <a:extLst>
              <a:ext uri="{FF2B5EF4-FFF2-40B4-BE49-F238E27FC236}">
                <a16:creationId xmlns:a16="http://schemas.microsoft.com/office/drawing/2014/main" id="{1AE73302-7A1E-61F2-2101-D274DE3C99C6}"/>
              </a:ext>
            </a:extLst>
          </p:cNvPr>
          <p:cNvSpPr>
            <a:spLocks noChangeAspect="1" noChangeArrowheads="1"/>
          </p:cNvSpPr>
          <p:nvPr/>
        </p:nvSpPr>
        <p:spPr bwMode="auto">
          <a:xfrm>
            <a:off x="4724400" y="35814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Tree>
    <p:extLst>
      <p:ext uri="{BB962C8B-B14F-4D97-AF65-F5344CB8AC3E}">
        <p14:creationId xmlns:p14="http://schemas.microsoft.com/office/powerpoint/2010/main" val="1819858409"/>
      </p:ext>
    </p:extLst>
  </p:cSld>
  <p:clrMapOvr>
    <a:masterClrMapping/>
  </p:clrMapOvr>
  <p:transition spd="slow">
    <p:random/>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185355-9779-02C4-C712-A879760E4B64}"/>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77801BF9-92C0-2F10-F9F6-0F2A5C5182D0}"/>
              </a:ext>
            </a:extLst>
          </p:cNvPr>
          <p:cNvSpPr txBox="1"/>
          <p:nvPr/>
        </p:nvSpPr>
        <p:spPr>
          <a:xfrm>
            <a:off x="250189" y="403999"/>
            <a:ext cx="8500534" cy="1938992"/>
          </a:xfrm>
          <a:prstGeom prst="rect">
            <a:avLst/>
          </a:prstGeom>
          <a:noFill/>
        </p:spPr>
        <p:txBody>
          <a:bodyPr wrap="square">
            <a:spAutoFit/>
          </a:bodyPr>
          <a:lstStyle/>
          <a:p>
            <a:pPr marR="38100" algn="ctr">
              <a:tabLst>
                <a:tab pos="8178800" algn="r"/>
              </a:tabLst>
            </a:pPr>
            <a:r>
              <a:rPr lang="en-US" sz="6000" b="1" kern="1400" dirty="0">
                <a:solidFill>
                  <a:srgbClr val="001236"/>
                </a:solidFill>
                <a:uFill>
                  <a:solidFill>
                    <a:srgbClr val="3E0000"/>
                  </a:solidFill>
                </a:uFill>
                <a:latin typeface="Calibri" panose="020F0502020204030204" pitchFamily="34" charset="0"/>
              </a:rPr>
              <a:t>You have </a:t>
            </a:r>
            <a:r>
              <a:rPr lang="en-US" sz="6000" b="1" u="heavy" kern="1400" dirty="0">
                <a:solidFill>
                  <a:srgbClr val="000000"/>
                </a:solidFill>
                <a:uFill>
                  <a:solidFill>
                    <a:srgbClr val="800000"/>
                  </a:solidFill>
                </a:uFill>
                <a:latin typeface="Calibri" panose="020F0502020204030204" pitchFamily="34" charset="0"/>
              </a:rPr>
              <a:t>divisions</a:t>
            </a:r>
            <a:r>
              <a:rPr lang="en-US" sz="6000" b="1" kern="1400" dirty="0">
                <a:solidFill>
                  <a:srgbClr val="000000"/>
                </a:solidFill>
                <a:uFill>
                  <a:solidFill>
                    <a:srgbClr val="800000"/>
                  </a:solidFill>
                </a:uFill>
                <a:latin typeface="Calibri" panose="020F0502020204030204" pitchFamily="34" charset="0"/>
              </a:rPr>
              <a:t> and</a:t>
            </a:r>
          </a:p>
          <a:p>
            <a:pPr marL="1371600" marR="38100">
              <a:tabLst>
                <a:tab pos="8178800" algn="r"/>
              </a:tabLst>
            </a:pPr>
            <a:r>
              <a:rPr lang="en-US" sz="6000" b="1" u="heavy" strike="sngStrike" kern="1400" dirty="0">
                <a:solidFill>
                  <a:srgbClr val="000000"/>
                </a:solidFill>
                <a:uFill>
                  <a:solidFill>
                    <a:srgbClr val="800000"/>
                  </a:solidFill>
                </a:uFill>
                <a:latin typeface="Calibri" panose="020F0502020204030204" pitchFamily="34" charset="0"/>
              </a:rPr>
              <a:t>cliques</a:t>
            </a:r>
            <a:r>
              <a:rPr lang="en-US" sz="6000" b="1" kern="1400" dirty="0">
                <a:solidFill>
                  <a:srgbClr val="000000"/>
                </a:solidFill>
                <a:uFill>
                  <a:solidFill>
                    <a:srgbClr val="800000"/>
                  </a:solidFill>
                </a:uFill>
                <a:latin typeface="Calibri" panose="020F0502020204030204" pitchFamily="34" charset="0"/>
              </a:rPr>
              <a:t>.</a:t>
            </a:r>
            <a:r>
              <a:rPr lang="en-US" sz="6000" b="1" kern="1400" dirty="0">
                <a:solidFill>
                  <a:srgbClr val="001236"/>
                </a:solidFill>
                <a:uFill>
                  <a:solidFill>
                    <a:srgbClr val="3E0000"/>
                  </a:solidFill>
                </a:uFill>
                <a:latin typeface="Calibri" panose="020F0502020204030204" pitchFamily="34" charset="0"/>
              </a:rPr>
              <a:t>          </a:t>
            </a:r>
            <a:endParaRPr lang="en-US" sz="6000" b="1" kern="1400" dirty="0">
              <a:ln>
                <a:noFill/>
              </a:ln>
              <a:solidFill>
                <a:srgbClr val="000000"/>
              </a:solidFill>
              <a:effectLst/>
              <a:latin typeface="Calibri" panose="020F0502020204030204" pitchFamily="34" charset="0"/>
            </a:endParaRPr>
          </a:p>
        </p:txBody>
      </p:sp>
      <p:sp>
        <p:nvSpPr>
          <p:cNvPr id="4" name="Explosion: 8 Points 3">
            <a:extLst>
              <a:ext uri="{FF2B5EF4-FFF2-40B4-BE49-F238E27FC236}">
                <a16:creationId xmlns:a16="http://schemas.microsoft.com/office/drawing/2014/main" id="{20B478CC-FD58-9417-841F-8E32EAC6CFC3}"/>
              </a:ext>
            </a:extLst>
          </p:cNvPr>
          <p:cNvSpPr/>
          <p:nvPr/>
        </p:nvSpPr>
        <p:spPr>
          <a:xfrm>
            <a:off x="533400" y="111243"/>
            <a:ext cx="304800" cy="585511"/>
          </a:xfrm>
          <a:prstGeom prst="irregularSeal1">
            <a:avLst/>
          </a:prstGeom>
          <a:solidFill>
            <a:srgbClr val="3E0000"/>
          </a:solidFill>
          <a:ln w="127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extBox 1">
            <a:extLst>
              <a:ext uri="{FF2B5EF4-FFF2-40B4-BE49-F238E27FC236}">
                <a16:creationId xmlns:a16="http://schemas.microsoft.com/office/drawing/2014/main" id="{A7388A18-0A9E-887A-A8BB-7482A9AF4F3A}"/>
              </a:ext>
            </a:extLst>
          </p:cNvPr>
          <p:cNvSpPr txBox="1">
            <a:spLocks noChangeArrowheads="1"/>
          </p:cNvSpPr>
          <p:nvPr/>
        </p:nvSpPr>
        <p:spPr bwMode="auto">
          <a:xfrm>
            <a:off x="385656" y="3733800"/>
            <a:ext cx="8365067" cy="29238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tabLst>
                <a:tab pos="8515350" algn="r"/>
              </a:tabLst>
            </a:pPr>
            <a:r>
              <a:rPr lang="en-US" sz="3200" dirty="0">
                <a:latin typeface="+mn-lt"/>
              </a:rPr>
              <a:t>For, in the first place, when you come together as a church, I hear that there are divisions among you. And I believe it in part, </a:t>
            </a:r>
            <a:r>
              <a:rPr lang="en-US" sz="3200" b="1" baseline="30000" dirty="0">
                <a:latin typeface="+mn-lt"/>
              </a:rPr>
              <a:t>19 </a:t>
            </a:r>
            <a:r>
              <a:rPr lang="en-US" sz="3200" dirty="0">
                <a:latin typeface="+mn-lt"/>
              </a:rPr>
              <a:t>for there must be factions among you </a:t>
            </a:r>
            <a:r>
              <a:rPr lang="en-US" sz="3200" u="heavy" dirty="0">
                <a:uFill>
                  <a:solidFill>
                    <a:srgbClr val="3E0000"/>
                  </a:solidFill>
                </a:uFill>
                <a:latin typeface="+mn-lt"/>
              </a:rPr>
              <a:t>in order that those who are genuine among you may be recognized</a:t>
            </a:r>
            <a:r>
              <a:rPr lang="en-US" sz="3200" dirty="0">
                <a:latin typeface="+mn-lt"/>
              </a:rPr>
              <a:t>. </a:t>
            </a:r>
            <a:r>
              <a:rPr lang="en-US" sz="2400" dirty="0">
                <a:latin typeface="+mn-lt"/>
              </a:rPr>
              <a:t>	</a:t>
            </a:r>
            <a:endParaRPr lang="en-US" sz="2400" b="1" dirty="0">
              <a:latin typeface="+mn-lt"/>
            </a:endParaRPr>
          </a:p>
          <a:p>
            <a:pPr>
              <a:tabLst>
                <a:tab pos="8515350" algn="r"/>
              </a:tabLst>
            </a:pPr>
            <a:r>
              <a:rPr lang="en-US" sz="2400" b="1" dirty="0">
                <a:latin typeface="+mn-lt"/>
              </a:rPr>
              <a:t>	1 Cor 11:18-19</a:t>
            </a:r>
            <a:endParaRPr lang="en-US" sz="2400" dirty="0">
              <a:latin typeface="+mn-lt"/>
            </a:endParaRPr>
          </a:p>
        </p:txBody>
      </p:sp>
      <p:sp>
        <p:nvSpPr>
          <p:cNvPr id="3" name="Rectangle: Rounded Corners 2">
            <a:extLst>
              <a:ext uri="{FF2B5EF4-FFF2-40B4-BE49-F238E27FC236}">
                <a16:creationId xmlns:a16="http://schemas.microsoft.com/office/drawing/2014/main" id="{410BB32A-4464-C39A-8522-DAE4E3819271}"/>
              </a:ext>
            </a:extLst>
          </p:cNvPr>
          <p:cNvSpPr/>
          <p:nvPr/>
        </p:nvSpPr>
        <p:spPr>
          <a:xfrm>
            <a:off x="4796790" y="4297296"/>
            <a:ext cx="2133600" cy="457199"/>
          </a:xfrm>
          <a:prstGeom prst="roundRect">
            <a:avLst/>
          </a:prstGeom>
          <a:noFill/>
          <a:ln w="50800">
            <a:solidFill>
              <a:srgbClr val="8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Rounded Corners 5">
            <a:extLst>
              <a:ext uri="{FF2B5EF4-FFF2-40B4-BE49-F238E27FC236}">
                <a16:creationId xmlns:a16="http://schemas.microsoft.com/office/drawing/2014/main" id="{8F4BB030-FAF4-A1A4-A997-E4B51CC2ED10}"/>
              </a:ext>
            </a:extLst>
          </p:cNvPr>
          <p:cNvSpPr/>
          <p:nvPr/>
        </p:nvSpPr>
        <p:spPr>
          <a:xfrm>
            <a:off x="385656" y="5257800"/>
            <a:ext cx="1443144" cy="476959"/>
          </a:xfrm>
          <a:prstGeom prst="roundRect">
            <a:avLst/>
          </a:prstGeom>
          <a:noFill/>
          <a:ln w="50800">
            <a:solidFill>
              <a:srgbClr val="8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extBox 6">
            <a:extLst>
              <a:ext uri="{FF2B5EF4-FFF2-40B4-BE49-F238E27FC236}">
                <a16:creationId xmlns:a16="http://schemas.microsoft.com/office/drawing/2014/main" id="{B1D60301-8846-D5D4-C30B-13BEA7073A8F}"/>
              </a:ext>
            </a:extLst>
          </p:cNvPr>
          <p:cNvSpPr txBox="1"/>
          <p:nvPr/>
        </p:nvSpPr>
        <p:spPr>
          <a:xfrm rot="20535402">
            <a:off x="2399199" y="1492561"/>
            <a:ext cx="8500534" cy="1569660"/>
          </a:xfrm>
          <a:prstGeom prst="rect">
            <a:avLst/>
          </a:prstGeom>
          <a:noFill/>
        </p:spPr>
        <p:txBody>
          <a:bodyPr wrap="square">
            <a:spAutoFit/>
          </a:bodyPr>
          <a:lstStyle/>
          <a:p>
            <a:pPr marR="38100" algn="ctr">
              <a:tabLst>
                <a:tab pos="8178800" algn="r"/>
              </a:tabLst>
            </a:pPr>
            <a:r>
              <a:rPr lang="en-US" sz="4800" b="1" u="heavy" kern="1400" dirty="0">
                <a:solidFill>
                  <a:srgbClr val="000000"/>
                </a:solidFill>
                <a:uFill>
                  <a:solidFill>
                    <a:srgbClr val="800000"/>
                  </a:solidFill>
                </a:uFill>
                <a:latin typeface="Calibri" panose="020F0502020204030204" pitchFamily="34" charset="0"/>
              </a:rPr>
              <a:t>Groups</a:t>
            </a:r>
          </a:p>
          <a:p>
            <a:pPr marR="38100" algn="ctr">
              <a:tabLst>
                <a:tab pos="8178800" algn="r"/>
              </a:tabLst>
            </a:pPr>
            <a:r>
              <a:rPr lang="en-US" sz="4800" b="1" kern="1400" dirty="0">
                <a:solidFill>
                  <a:srgbClr val="000000"/>
                </a:solidFill>
                <a:uFill>
                  <a:solidFill>
                    <a:srgbClr val="800000"/>
                  </a:solidFill>
                </a:uFill>
                <a:latin typeface="Calibri" panose="020F0502020204030204" pitchFamily="34" charset="0"/>
              </a:rPr>
              <a:t>revealing unity</a:t>
            </a:r>
            <a:r>
              <a:rPr lang="en-US" sz="4800" b="1" kern="1400" dirty="0">
                <a:solidFill>
                  <a:srgbClr val="001236"/>
                </a:solidFill>
                <a:uFill>
                  <a:solidFill>
                    <a:srgbClr val="3E0000"/>
                  </a:solidFill>
                </a:uFill>
                <a:latin typeface="Calibri" panose="020F0502020204030204" pitchFamily="34" charset="0"/>
              </a:rPr>
              <a:t>          </a:t>
            </a:r>
            <a:endParaRPr lang="en-US" sz="4800" b="1" kern="1400" dirty="0">
              <a:ln>
                <a:noFill/>
              </a:ln>
              <a:solidFill>
                <a:srgbClr val="000000"/>
              </a:solidFill>
              <a:effectLst/>
              <a:latin typeface="Calibri" panose="020F0502020204030204" pitchFamily="34" charset="0"/>
            </a:endParaRPr>
          </a:p>
        </p:txBody>
      </p:sp>
      <p:sp>
        <p:nvSpPr>
          <p:cNvPr id="8" name="Oval 7">
            <a:extLst>
              <a:ext uri="{FF2B5EF4-FFF2-40B4-BE49-F238E27FC236}">
                <a16:creationId xmlns:a16="http://schemas.microsoft.com/office/drawing/2014/main" id="{F2FC87B1-FB49-654B-AD97-C54DA1C48CC3}"/>
              </a:ext>
            </a:extLst>
          </p:cNvPr>
          <p:cNvSpPr/>
          <p:nvPr/>
        </p:nvSpPr>
        <p:spPr>
          <a:xfrm rot="20707432">
            <a:off x="4407703" y="1611300"/>
            <a:ext cx="4483523" cy="1802155"/>
          </a:xfrm>
          <a:prstGeom prst="ellipse">
            <a:avLst/>
          </a:prstGeom>
          <a:noFill/>
          <a:ln w="50800">
            <a:solidFill>
              <a:srgbClr val="8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0" name="Straight Arrow Connector 9">
            <a:extLst>
              <a:ext uri="{FF2B5EF4-FFF2-40B4-BE49-F238E27FC236}">
                <a16:creationId xmlns:a16="http://schemas.microsoft.com/office/drawing/2014/main" id="{E62062EA-F019-8531-5223-D0CAB13766FF}"/>
              </a:ext>
            </a:extLst>
          </p:cNvPr>
          <p:cNvCxnSpPr/>
          <p:nvPr/>
        </p:nvCxnSpPr>
        <p:spPr>
          <a:xfrm flipH="1" flipV="1">
            <a:off x="4267200" y="1981200"/>
            <a:ext cx="1219200" cy="296191"/>
          </a:xfrm>
          <a:prstGeom prst="straightConnector1">
            <a:avLst/>
          </a:prstGeom>
          <a:ln w="76200">
            <a:solidFill>
              <a:srgbClr val="3E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64125111"/>
      </p:ext>
    </p:extLst>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3000"/>
                                        <p:tgtEl>
                                          <p:spTgt spid="4"/>
                                        </p:tgtEl>
                                      </p:cBhvr>
                                    </p:animEffect>
                                    <p:anim calcmode="lin" valueType="num">
                                      <p:cBhvr>
                                        <p:cTn id="8" dur="3000" fill="hold"/>
                                        <p:tgtEl>
                                          <p:spTgt spid="4"/>
                                        </p:tgtEl>
                                        <p:attrNameLst>
                                          <p:attrName>ppt_x</p:attrName>
                                        </p:attrNameLst>
                                      </p:cBhvr>
                                      <p:tavLst>
                                        <p:tav tm="0">
                                          <p:val>
                                            <p:strVal val="#ppt_x"/>
                                          </p:val>
                                        </p:tav>
                                        <p:tav tm="100000">
                                          <p:val>
                                            <p:strVal val="#ppt_x"/>
                                          </p:val>
                                        </p:tav>
                                      </p:tavLst>
                                    </p:anim>
                                    <p:anim calcmode="lin" valueType="num">
                                      <p:cBhvr>
                                        <p:cTn id="9" dur="3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83636E-9236-A0F7-1C1B-CE525E9D49C4}"/>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F68CBC72-97B7-026C-F443-C712574B8DE3}"/>
              </a:ext>
            </a:extLst>
          </p:cNvPr>
          <p:cNvSpPr txBox="1">
            <a:spLocks noChangeArrowheads="1"/>
          </p:cNvSpPr>
          <p:nvPr/>
        </p:nvSpPr>
        <p:spPr bwMode="auto">
          <a:xfrm>
            <a:off x="304800" y="1066800"/>
            <a:ext cx="8534400" cy="54476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tabLst>
                <a:tab pos="8455025" algn="r"/>
              </a:tabLst>
            </a:pPr>
            <a:r>
              <a:rPr lang="en-US" sz="3600" dirty="0">
                <a:latin typeface="+mn-lt"/>
              </a:rPr>
              <a:t>The divisions manifested among the Corinthians when they gather for worship are probably those that Paul has mentioned in ch. 1. Theissen is probably right in saying that these divisions are between the relatively well-to-do and the poor. Some are going hungry at the communal meal, while others are gorging themselves and getting drunk (</a:t>
            </a:r>
            <a:r>
              <a:rPr lang="en-US" sz="3600" b="1" dirty="0">
                <a:latin typeface="+mn-lt"/>
              </a:rPr>
              <a:t>v. 21</a:t>
            </a:r>
            <a:r>
              <a:rPr lang="en-US" sz="3600" dirty="0">
                <a:latin typeface="+mn-lt"/>
              </a:rPr>
              <a:t>).   </a:t>
            </a:r>
            <a:r>
              <a:rPr lang="en-US" sz="2400" dirty="0">
                <a:latin typeface="+mn-lt"/>
              </a:rPr>
              <a:t>	</a:t>
            </a:r>
            <a:r>
              <a:rPr lang="en-US" sz="2400" b="1" dirty="0">
                <a:latin typeface="+mn-lt"/>
              </a:rPr>
              <a:t>Ben Witherington</a:t>
            </a:r>
          </a:p>
          <a:p>
            <a:pPr>
              <a:tabLst>
                <a:tab pos="8455025" algn="r"/>
              </a:tabLst>
            </a:pPr>
            <a:r>
              <a:rPr lang="en-US" sz="2400" b="1" dirty="0">
                <a:latin typeface="+mn-lt"/>
              </a:rPr>
              <a:t>	Conflict and Community in Corinth</a:t>
            </a:r>
            <a:endParaRPr lang="en-US" sz="2400" dirty="0">
              <a:latin typeface="+mn-lt"/>
            </a:endParaRPr>
          </a:p>
        </p:txBody>
      </p:sp>
    </p:spTree>
    <p:extLst>
      <p:ext uri="{BB962C8B-B14F-4D97-AF65-F5344CB8AC3E}">
        <p14:creationId xmlns:p14="http://schemas.microsoft.com/office/powerpoint/2010/main" val="922439013"/>
      </p:ext>
    </p:extLst>
  </p:cSld>
  <p:clrMapOvr>
    <a:masterClrMapping/>
  </p:clrMapOvr>
  <p:transition spd="slow">
    <p:random/>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44FA6C-7F20-D851-077B-B5D93DF6A30B}"/>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D186BE93-9DCC-EB28-008F-6829A392D19C}"/>
              </a:ext>
            </a:extLst>
          </p:cNvPr>
          <p:cNvSpPr txBox="1">
            <a:spLocks noChangeArrowheads="1"/>
          </p:cNvSpPr>
          <p:nvPr/>
        </p:nvSpPr>
        <p:spPr bwMode="auto">
          <a:xfrm>
            <a:off x="152400" y="31044"/>
            <a:ext cx="8839200" cy="6740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tabLst>
                <a:tab pos="8512175" algn="r"/>
              </a:tabLst>
            </a:pPr>
            <a:r>
              <a:rPr lang="en-US" sz="3400" dirty="0">
                <a:latin typeface="+mn-lt"/>
              </a:rPr>
              <a:t>Here is more evidence that the main troublemakers for Paul in Corinth are the more well-to-do Gentiles who continue to follow the social conventions of the larger pagan culture, here in regard to dining and drinking. </a:t>
            </a:r>
            <a:r>
              <a:rPr lang="en-US" sz="3400" b="1" i="1" dirty="0">
                <a:latin typeface="+mn-lt"/>
              </a:rPr>
              <a:t>Hairesis, from which we get our word “heresy,”</a:t>
            </a:r>
            <a:r>
              <a:rPr lang="en-US" sz="3400" i="1" dirty="0">
                <a:latin typeface="+mn-lt"/>
              </a:rPr>
              <a:t> </a:t>
            </a:r>
            <a:r>
              <a:rPr lang="en-US" sz="3400" b="1" i="1" dirty="0">
                <a:latin typeface="+mn-lt"/>
              </a:rPr>
              <a:t>did not have that later technical sense. It referred, rather, to sociological divisions. </a:t>
            </a:r>
            <a:r>
              <a:rPr lang="en-US" sz="3400" i="1" dirty="0">
                <a:latin typeface="+mn-lt"/>
              </a:rPr>
              <a:t>The Corinthians were assuming that, as at a pagan feast, it was proper in celebrating the Lord’s Supper to separate or distinguish between wealthier and poorer Christians.</a:t>
            </a:r>
            <a:r>
              <a:rPr lang="en-US" sz="2400" b="1" dirty="0">
                <a:latin typeface="+mn-lt"/>
              </a:rPr>
              <a:t>	Ben Witherington</a:t>
            </a:r>
          </a:p>
          <a:p>
            <a:pPr>
              <a:tabLst>
                <a:tab pos="8512175" algn="r"/>
              </a:tabLst>
            </a:pPr>
            <a:r>
              <a:rPr lang="en-US" sz="2400" b="1" dirty="0">
                <a:latin typeface="+mn-lt"/>
              </a:rPr>
              <a:t>	</a:t>
            </a:r>
            <a:r>
              <a:rPr lang="en-US" sz="2400" b="1" dirty="0"/>
              <a:t> Conflict and Community in Corinth</a:t>
            </a:r>
            <a:endParaRPr lang="en-US" sz="2400" dirty="0">
              <a:latin typeface="+mn-lt"/>
            </a:endParaRPr>
          </a:p>
        </p:txBody>
      </p:sp>
    </p:spTree>
    <p:extLst>
      <p:ext uri="{BB962C8B-B14F-4D97-AF65-F5344CB8AC3E}">
        <p14:creationId xmlns:p14="http://schemas.microsoft.com/office/powerpoint/2010/main" val="980659834"/>
      </p:ext>
    </p:extLst>
  </p:cSld>
  <p:clrMapOvr>
    <a:masterClrMapping/>
  </p:clrMapOvr>
  <p:transition spd="slow">
    <p:random/>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6CF8787-E9AF-0DCC-0C4F-F36A457E0963}"/>
              </a:ext>
            </a:extLst>
          </p:cNvPr>
          <p:cNvSpPr txBox="1"/>
          <p:nvPr/>
        </p:nvSpPr>
        <p:spPr>
          <a:xfrm>
            <a:off x="304800" y="612844"/>
            <a:ext cx="8534400" cy="5632311"/>
          </a:xfrm>
          <a:prstGeom prst="rect">
            <a:avLst/>
          </a:prstGeom>
          <a:noFill/>
        </p:spPr>
        <p:txBody>
          <a:bodyPr wrap="square">
            <a:spAutoFit/>
          </a:bodyPr>
          <a:lstStyle/>
          <a:p>
            <a:pPr marL="0" marR="0" algn="ctr">
              <a:lnSpc>
                <a:spcPct val="100000"/>
              </a:lnSpc>
              <a:spcAft>
                <a:spcPts val="1000"/>
              </a:spcAft>
              <a:buNone/>
              <a:tabLst>
                <a:tab pos="742950" algn="l"/>
                <a:tab pos="2171700" algn="r"/>
                <a:tab pos="2228850" algn="l"/>
                <a:tab pos="2400300" algn="l"/>
                <a:tab pos="3714750" algn="r"/>
                <a:tab pos="4457700" algn="r"/>
                <a:tab pos="7086600" algn="ctr"/>
              </a:tabLst>
            </a:pPr>
            <a:r>
              <a:rPr lang="en-US" sz="6000" b="1" kern="1400" spc="-50" dirty="0">
                <a:effectLst/>
                <a:latin typeface="+mn-lt"/>
                <a:ea typeface="Times New Roman" panose="02020603050405020304" pitchFamily="18" charset="0"/>
                <a:cs typeface="Times New Roman" panose="02020603050405020304" pitchFamily="18" charset="0"/>
              </a:rPr>
              <a:t>Heresy in the First Century church had a lot to do with the infiltration of Pagan Rites and Rituals into the unity of the body of Christ Jesus!</a:t>
            </a:r>
            <a:endParaRPr lang="en-US" sz="3600" dirty="0">
              <a:effectLst/>
              <a:latin typeface="Arial" panose="020B060402020202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740511871"/>
      </p:ext>
    </p:extLst>
  </p:cSld>
  <p:clrMapOvr>
    <a:masterClrMapping/>
  </p:clrMapOvr>
  <p:transition spd="slow">
    <p:random/>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280CE3-2887-5621-CCEF-DEE386E6B5A0}"/>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9490FE37-2C35-A13A-A31F-9DB6358270B9}"/>
              </a:ext>
            </a:extLst>
          </p:cNvPr>
          <p:cNvSpPr txBox="1"/>
          <p:nvPr/>
        </p:nvSpPr>
        <p:spPr>
          <a:xfrm>
            <a:off x="321733" y="896676"/>
            <a:ext cx="8500534" cy="1754326"/>
          </a:xfrm>
          <a:prstGeom prst="rect">
            <a:avLst/>
          </a:prstGeom>
          <a:noFill/>
        </p:spPr>
        <p:txBody>
          <a:bodyPr wrap="square">
            <a:spAutoFit/>
          </a:bodyPr>
          <a:lstStyle/>
          <a:p>
            <a:pPr marR="38100" algn="ctr">
              <a:tabLst>
                <a:tab pos="8178800" algn="r"/>
              </a:tabLst>
            </a:pPr>
            <a:r>
              <a:rPr lang="en-US" sz="5400" b="1" kern="1400" dirty="0">
                <a:solidFill>
                  <a:srgbClr val="001236"/>
                </a:solidFill>
                <a:uFill>
                  <a:solidFill>
                    <a:srgbClr val="3E0000"/>
                  </a:solidFill>
                </a:uFill>
                <a:latin typeface="Calibri" panose="020F0502020204030204" pitchFamily="34" charset="0"/>
              </a:rPr>
              <a:t>For you, the Lord’s Supper</a:t>
            </a:r>
          </a:p>
          <a:p>
            <a:pPr marR="38100" algn="ctr">
              <a:tabLst>
                <a:tab pos="8178800" algn="r"/>
              </a:tabLst>
            </a:pPr>
            <a:r>
              <a:rPr lang="en-US" sz="5400" b="1" kern="1400" dirty="0">
                <a:solidFill>
                  <a:srgbClr val="001236"/>
                </a:solidFill>
                <a:uFill>
                  <a:solidFill>
                    <a:srgbClr val="3E0000"/>
                  </a:solidFill>
                </a:uFill>
                <a:latin typeface="Calibri" panose="020F0502020204030204" pitchFamily="34" charset="0"/>
              </a:rPr>
              <a:t>is about </a:t>
            </a:r>
            <a:r>
              <a:rPr lang="en-US" sz="5400" b="1" u="heavy" kern="1400" dirty="0">
                <a:solidFill>
                  <a:srgbClr val="000000"/>
                </a:solidFill>
                <a:uFill>
                  <a:solidFill>
                    <a:srgbClr val="800000"/>
                  </a:solidFill>
                </a:uFill>
                <a:latin typeface="Calibri" panose="020F0502020204030204" pitchFamily="34" charset="0"/>
              </a:rPr>
              <a:t>satisfying</a:t>
            </a:r>
            <a:r>
              <a:rPr lang="en-US" sz="5400" b="1" kern="1400" dirty="0">
                <a:solidFill>
                  <a:srgbClr val="000000"/>
                </a:solidFill>
                <a:uFill>
                  <a:solidFill>
                    <a:srgbClr val="800000"/>
                  </a:solidFill>
                </a:uFill>
                <a:latin typeface="Calibri" panose="020F0502020204030204" pitchFamily="34" charset="0"/>
              </a:rPr>
              <a:t> </a:t>
            </a:r>
            <a:r>
              <a:rPr lang="en-US" sz="5400" b="1" u="heavy" kern="1400" dirty="0">
                <a:solidFill>
                  <a:srgbClr val="000000"/>
                </a:solidFill>
                <a:uFill>
                  <a:solidFill>
                    <a:srgbClr val="800000"/>
                  </a:solidFill>
                </a:uFill>
                <a:latin typeface="Calibri" panose="020F0502020204030204" pitchFamily="34" charset="0"/>
              </a:rPr>
              <a:t>yourself</a:t>
            </a:r>
            <a:r>
              <a:rPr lang="en-US" sz="5400" b="1" kern="1400" dirty="0">
                <a:solidFill>
                  <a:srgbClr val="000000"/>
                </a:solidFill>
                <a:uFill>
                  <a:solidFill>
                    <a:srgbClr val="800000"/>
                  </a:solidFill>
                </a:uFill>
                <a:latin typeface="Calibri" panose="020F0502020204030204" pitchFamily="34" charset="0"/>
              </a:rPr>
              <a:t>!</a:t>
            </a:r>
            <a:r>
              <a:rPr lang="en-US" sz="5400" b="1" kern="1400" dirty="0">
                <a:solidFill>
                  <a:srgbClr val="001236"/>
                </a:solidFill>
                <a:uFill>
                  <a:solidFill>
                    <a:srgbClr val="3E0000"/>
                  </a:solidFill>
                </a:uFill>
                <a:latin typeface="Calibri" panose="020F0502020204030204" pitchFamily="34" charset="0"/>
              </a:rPr>
              <a:t>          </a:t>
            </a:r>
            <a:endParaRPr lang="en-US" sz="5400" b="1" kern="1400" dirty="0">
              <a:ln>
                <a:noFill/>
              </a:ln>
              <a:solidFill>
                <a:srgbClr val="000000"/>
              </a:solidFill>
              <a:effectLst/>
              <a:latin typeface="Calibri" panose="020F0502020204030204" pitchFamily="34" charset="0"/>
            </a:endParaRPr>
          </a:p>
        </p:txBody>
      </p:sp>
      <p:sp>
        <p:nvSpPr>
          <p:cNvPr id="4" name="Explosion: 8 Points 3">
            <a:extLst>
              <a:ext uri="{FF2B5EF4-FFF2-40B4-BE49-F238E27FC236}">
                <a16:creationId xmlns:a16="http://schemas.microsoft.com/office/drawing/2014/main" id="{33DB1D71-D438-C21B-E51B-CA7C62542E55}"/>
              </a:ext>
            </a:extLst>
          </p:cNvPr>
          <p:cNvSpPr/>
          <p:nvPr/>
        </p:nvSpPr>
        <p:spPr>
          <a:xfrm>
            <a:off x="458893" y="526465"/>
            <a:ext cx="304800" cy="585511"/>
          </a:xfrm>
          <a:prstGeom prst="irregularSeal1">
            <a:avLst/>
          </a:prstGeom>
          <a:solidFill>
            <a:srgbClr val="3E0000"/>
          </a:solidFill>
          <a:ln w="127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extBox 1">
            <a:extLst>
              <a:ext uri="{FF2B5EF4-FFF2-40B4-BE49-F238E27FC236}">
                <a16:creationId xmlns:a16="http://schemas.microsoft.com/office/drawing/2014/main" id="{F886ABCA-AAEE-53D2-0FA6-4827A75181FD}"/>
              </a:ext>
            </a:extLst>
          </p:cNvPr>
          <p:cNvSpPr txBox="1">
            <a:spLocks noChangeArrowheads="1"/>
          </p:cNvSpPr>
          <p:nvPr/>
        </p:nvSpPr>
        <p:spPr bwMode="auto">
          <a:xfrm>
            <a:off x="397933" y="3776990"/>
            <a:ext cx="8288868" cy="2554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tabLst>
                <a:tab pos="8515350" algn="r"/>
              </a:tabLst>
            </a:pPr>
            <a:r>
              <a:rPr lang="en-US" sz="3200" dirty="0">
                <a:latin typeface="+mn-lt"/>
              </a:rPr>
              <a:t>When you come together,</a:t>
            </a:r>
          </a:p>
          <a:p>
            <a:pPr>
              <a:tabLst>
                <a:tab pos="8515350" algn="r"/>
              </a:tabLst>
            </a:pPr>
            <a:r>
              <a:rPr lang="en-US" sz="3200" dirty="0">
                <a:latin typeface="+mn-lt"/>
              </a:rPr>
              <a:t>it is not the Lord’s supper that you eat. </a:t>
            </a:r>
          </a:p>
          <a:p>
            <a:pPr>
              <a:tabLst>
                <a:tab pos="8515350" algn="r"/>
              </a:tabLst>
            </a:pPr>
            <a:r>
              <a:rPr lang="en-US" sz="3200" b="1" baseline="30000" dirty="0">
                <a:latin typeface="+mn-lt"/>
              </a:rPr>
              <a:t>21 </a:t>
            </a:r>
            <a:r>
              <a:rPr lang="en-US" sz="3200" dirty="0">
                <a:latin typeface="+mn-lt"/>
              </a:rPr>
              <a:t>For in eating, each one goes ahead with his own meal. One goes hungry, another gets drunk.</a:t>
            </a:r>
            <a:r>
              <a:rPr lang="en-US" sz="2400" dirty="0">
                <a:latin typeface="+mn-lt"/>
              </a:rPr>
              <a:t>	</a:t>
            </a:r>
            <a:r>
              <a:rPr lang="en-US" sz="2400" b="1" dirty="0">
                <a:latin typeface="+mn-lt"/>
              </a:rPr>
              <a:t>1 Cor 11:20-21</a:t>
            </a:r>
            <a:endParaRPr lang="en-US" sz="2400" dirty="0">
              <a:latin typeface="+mn-lt"/>
            </a:endParaRPr>
          </a:p>
        </p:txBody>
      </p:sp>
      <p:sp>
        <p:nvSpPr>
          <p:cNvPr id="6" name="Rectangle: Rounded Corners 5">
            <a:extLst>
              <a:ext uri="{FF2B5EF4-FFF2-40B4-BE49-F238E27FC236}">
                <a16:creationId xmlns:a16="http://schemas.microsoft.com/office/drawing/2014/main" id="{79017B48-8953-9EE6-5D22-DEA9FF6F7268}"/>
              </a:ext>
            </a:extLst>
          </p:cNvPr>
          <p:cNvSpPr/>
          <p:nvPr/>
        </p:nvSpPr>
        <p:spPr>
          <a:xfrm>
            <a:off x="397933" y="4274641"/>
            <a:ext cx="6536267" cy="533400"/>
          </a:xfrm>
          <a:prstGeom prst="roundRect">
            <a:avLst/>
          </a:prstGeom>
          <a:noFill/>
          <a:ln w="50800">
            <a:solidFill>
              <a:srgbClr val="8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160611828"/>
      </p:ext>
    </p:extLst>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3000"/>
                                        <p:tgtEl>
                                          <p:spTgt spid="4"/>
                                        </p:tgtEl>
                                      </p:cBhvr>
                                    </p:animEffect>
                                    <p:anim calcmode="lin" valueType="num">
                                      <p:cBhvr>
                                        <p:cTn id="8" dur="3000" fill="hold"/>
                                        <p:tgtEl>
                                          <p:spTgt spid="4"/>
                                        </p:tgtEl>
                                        <p:attrNameLst>
                                          <p:attrName>ppt_x</p:attrName>
                                        </p:attrNameLst>
                                      </p:cBhvr>
                                      <p:tavLst>
                                        <p:tav tm="0">
                                          <p:val>
                                            <p:strVal val="#ppt_x"/>
                                          </p:val>
                                        </p:tav>
                                        <p:tav tm="100000">
                                          <p:val>
                                            <p:strVal val="#ppt_x"/>
                                          </p:val>
                                        </p:tav>
                                      </p:tavLst>
                                    </p:anim>
                                    <p:anim calcmode="lin" valueType="num">
                                      <p:cBhvr>
                                        <p:cTn id="9" dur="3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C2055D-279E-6A89-B854-2B4FD340D781}"/>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C4C4BC69-8087-61FE-BB44-93EFED4885F8}"/>
              </a:ext>
            </a:extLst>
          </p:cNvPr>
          <p:cNvSpPr txBox="1"/>
          <p:nvPr/>
        </p:nvSpPr>
        <p:spPr>
          <a:xfrm>
            <a:off x="245533" y="304800"/>
            <a:ext cx="8500534" cy="1754326"/>
          </a:xfrm>
          <a:prstGeom prst="rect">
            <a:avLst/>
          </a:prstGeom>
          <a:noFill/>
        </p:spPr>
        <p:txBody>
          <a:bodyPr wrap="square">
            <a:spAutoFit/>
          </a:bodyPr>
          <a:lstStyle/>
          <a:p>
            <a:pPr marR="38100" algn="ctr">
              <a:tabLst>
                <a:tab pos="8178800" algn="r"/>
              </a:tabLst>
            </a:pPr>
            <a:r>
              <a:rPr lang="en-US" sz="5400" b="1" kern="1400" dirty="0">
                <a:solidFill>
                  <a:srgbClr val="001236"/>
                </a:solidFill>
                <a:uFill>
                  <a:solidFill>
                    <a:srgbClr val="3E0000"/>
                  </a:solidFill>
                </a:uFill>
                <a:latin typeface="Calibri" panose="020F0502020204030204" pitchFamily="34" charset="0"/>
              </a:rPr>
              <a:t>Communion has become</a:t>
            </a:r>
          </a:p>
          <a:p>
            <a:pPr marR="38100" algn="ctr">
              <a:tabLst>
                <a:tab pos="8178800" algn="r"/>
              </a:tabLst>
            </a:pPr>
            <a:r>
              <a:rPr lang="en-US" sz="5400" b="1" u="heavy" kern="1400" dirty="0">
                <a:solidFill>
                  <a:srgbClr val="000000"/>
                </a:solidFill>
                <a:uFill>
                  <a:solidFill>
                    <a:srgbClr val="800000"/>
                  </a:solidFill>
                </a:uFill>
                <a:latin typeface="Calibri" panose="020F0502020204030204" pitchFamily="34" charset="0"/>
              </a:rPr>
              <a:t>nothing</a:t>
            </a:r>
            <a:r>
              <a:rPr lang="en-US" sz="5400" b="1" kern="1400" dirty="0">
                <a:solidFill>
                  <a:srgbClr val="000000"/>
                </a:solidFill>
                <a:uFill>
                  <a:solidFill>
                    <a:srgbClr val="800000"/>
                  </a:solidFill>
                </a:uFill>
                <a:latin typeface="Calibri" panose="020F0502020204030204" pitchFamily="34" charset="0"/>
              </a:rPr>
              <a:t>!</a:t>
            </a:r>
            <a:r>
              <a:rPr lang="en-US" sz="5400" b="1" kern="1400" dirty="0">
                <a:solidFill>
                  <a:srgbClr val="001236"/>
                </a:solidFill>
                <a:uFill>
                  <a:solidFill>
                    <a:srgbClr val="3E0000"/>
                  </a:solidFill>
                </a:uFill>
                <a:latin typeface="Calibri" panose="020F0502020204030204" pitchFamily="34" charset="0"/>
              </a:rPr>
              <a:t>        </a:t>
            </a:r>
            <a:endParaRPr lang="en-US" sz="5400" b="1" kern="1400" dirty="0">
              <a:ln>
                <a:noFill/>
              </a:ln>
              <a:solidFill>
                <a:srgbClr val="000000"/>
              </a:solidFill>
              <a:effectLst/>
              <a:latin typeface="Calibri" panose="020F0502020204030204" pitchFamily="34" charset="0"/>
            </a:endParaRPr>
          </a:p>
        </p:txBody>
      </p:sp>
      <p:sp>
        <p:nvSpPr>
          <p:cNvPr id="4" name="Explosion: 8 Points 3">
            <a:extLst>
              <a:ext uri="{FF2B5EF4-FFF2-40B4-BE49-F238E27FC236}">
                <a16:creationId xmlns:a16="http://schemas.microsoft.com/office/drawing/2014/main" id="{90757546-C5C9-AF3B-A698-CF0315FED65B}"/>
              </a:ext>
            </a:extLst>
          </p:cNvPr>
          <p:cNvSpPr/>
          <p:nvPr/>
        </p:nvSpPr>
        <p:spPr>
          <a:xfrm>
            <a:off x="609600" y="164444"/>
            <a:ext cx="304800" cy="585511"/>
          </a:xfrm>
          <a:prstGeom prst="irregularSeal1">
            <a:avLst/>
          </a:prstGeom>
          <a:solidFill>
            <a:srgbClr val="3E0000"/>
          </a:solidFill>
          <a:ln w="127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extBox 1">
            <a:extLst>
              <a:ext uri="{FF2B5EF4-FFF2-40B4-BE49-F238E27FC236}">
                <a16:creationId xmlns:a16="http://schemas.microsoft.com/office/drawing/2014/main" id="{248BEA2C-E7BD-86CD-43B7-4819369AEFF1}"/>
              </a:ext>
            </a:extLst>
          </p:cNvPr>
          <p:cNvSpPr txBox="1">
            <a:spLocks noChangeArrowheads="1"/>
          </p:cNvSpPr>
          <p:nvPr/>
        </p:nvSpPr>
        <p:spPr bwMode="auto">
          <a:xfrm>
            <a:off x="245533" y="2438400"/>
            <a:ext cx="8576734" cy="40318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tabLst>
                <a:tab pos="8515350" algn="r"/>
              </a:tabLst>
            </a:pPr>
            <a:r>
              <a:rPr lang="en-US" sz="3200" dirty="0">
                <a:latin typeface="+mn-lt"/>
              </a:rPr>
              <a:t>When you come together, it is not the Lord’s supper that you eat. </a:t>
            </a:r>
            <a:r>
              <a:rPr lang="en-US" sz="3200" b="1" baseline="30000" dirty="0">
                <a:latin typeface="+mn-lt"/>
              </a:rPr>
              <a:t>21 </a:t>
            </a:r>
            <a:r>
              <a:rPr lang="en-US" sz="3200" dirty="0">
                <a:latin typeface="+mn-lt"/>
              </a:rPr>
              <a:t>For in eating, </a:t>
            </a:r>
            <a:r>
              <a:rPr lang="en-US" sz="3200" u="heavy" dirty="0">
                <a:uFill>
                  <a:solidFill>
                    <a:srgbClr val="800000"/>
                  </a:solidFill>
                </a:uFill>
                <a:latin typeface="+mn-lt"/>
              </a:rPr>
              <a:t>each one goes ahead with his own meal</a:t>
            </a:r>
            <a:r>
              <a:rPr lang="en-US" sz="3200" dirty="0">
                <a:latin typeface="+mn-lt"/>
              </a:rPr>
              <a:t>. One goes hungry, another gets drunk. </a:t>
            </a:r>
            <a:r>
              <a:rPr lang="en-US" sz="3200" b="1" baseline="30000" dirty="0">
                <a:latin typeface="+mn-lt"/>
              </a:rPr>
              <a:t>22 </a:t>
            </a:r>
            <a:r>
              <a:rPr lang="en-US" sz="3200" dirty="0">
                <a:latin typeface="+mn-lt"/>
              </a:rPr>
              <a:t>What! Do you not have houses to eat and drink in? </a:t>
            </a:r>
            <a:r>
              <a:rPr lang="en-US" sz="3200" u="heavy" dirty="0">
                <a:uFill>
                  <a:solidFill>
                    <a:srgbClr val="800000"/>
                  </a:solidFill>
                </a:uFill>
                <a:latin typeface="+mn-lt"/>
              </a:rPr>
              <a:t>Or do you despise the church of God and humiliate those who have nothing</a:t>
            </a:r>
            <a:r>
              <a:rPr lang="en-US" sz="3200" dirty="0">
                <a:latin typeface="+mn-lt"/>
              </a:rPr>
              <a:t>? What shall I say to you? Shall I commend you in this? No, I will not.	</a:t>
            </a:r>
            <a:r>
              <a:rPr lang="en-US" sz="2400" b="1" dirty="0">
                <a:latin typeface="+mn-lt"/>
              </a:rPr>
              <a:t>1 Cor 11:20-22</a:t>
            </a:r>
            <a:endParaRPr lang="en-US" sz="2400" dirty="0">
              <a:latin typeface="+mn-lt"/>
            </a:endParaRPr>
          </a:p>
        </p:txBody>
      </p:sp>
      <p:sp>
        <p:nvSpPr>
          <p:cNvPr id="6" name="Rectangle: Rounded Corners 5">
            <a:extLst>
              <a:ext uri="{FF2B5EF4-FFF2-40B4-BE49-F238E27FC236}">
                <a16:creationId xmlns:a16="http://schemas.microsoft.com/office/drawing/2014/main" id="{AC762294-D83D-AF62-9ECE-C0990CD633F9}"/>
              </a:ext>
            </a:extLst>
          </p:cNvPr>
          <p:cNvSpPr/>
          <p:nvPr/>
        </p:nvSpPr>
        <p:spPr>
          <a:xfrm>
            <a:off x="4608394" y="3505200"/>
            <a:ext cx="3011606" cy="457200"/>
          </a:xfrm>
          <a:prstGeom prst="roundRect">
            <a:avLst/>
          </a:prstGeom>
          <a:noFill/>
          <a:ln w="50800">
            <a:solidFill>
              <a:srgbClr val="8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Rectangle: Rounded Corners 2">
            <a:extLst>
              <a:ext uri="{FF2B5EF4-FFF2-40B4-BE49-F238E27FC236}">
                <a16:creationId xmlns:a16="http://schemas.microsoft.com/office/drawing/2014/main" id="{ECCFAB45-907F-34E8-F85E-524205B0B925}"/>
              </a:ext>
            </a:extLst>
          </p:cNvPr>
          <p:cNvSpPr/>
          <p:nvPr/>
        </p:nvSpPr>
        <p:spPr>
          <a:xfrm>
            <a:off x="245532" y="4038600"/>
            <a:ext cx="3412067" cy="381000"/>
          </a:xfrm>
          <a:prstGeom prst="roundRect">
            <a:avLst/>
          </a:prstGeom>
          <a:noFill/>
          <a:ln w="50800">
            <a:solidFill>
              <a:srgbClr val="8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4043478696"/>
      </p:ext>
    </p:extLst>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3000"/>
                                        <p:tgtEl>
                                          <p:spTgt spid="4"/>
                                        </p:tgtEl>
                                      </p:cBhvr>
                                    </p:animEffect>
                                    <p:anim calcmode="lin" valueType="num">
                                      <p:cBhvr>
                                        <p:cTn id="8" dur="3000" fill="hold"/>
                                        <p:tgtEl>
                                          <p:spTgt spid="4"/>
                                        </p:tgtEl>
                                        <p:attrNameLst>
                                          <p:attrName>ppt_x</p:attrName>
                                        </p:attrNameLst>
                                      </p:cBhvr>
                                      <p:tavLst>
                                        <p:tav tm="0">
                                          <p:val>
                                            <p:strVal val="#ppt_x"/>
                                          </p:val>
                                        </p:tav>
                                        <p:tav tm="100000">
                                          <p:val>
                                            <p:strVal val="#ppt_x"/>
                                          </p:val>
                                        </p:tav>
                                      </p:tavLst>
                                    </p:anim>
                                    <p:anim calcmode="lin" valueType="num">
                                      <p:cBhvr>
                                        <p:cTn id="9" dur="3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D3EE05C-58A9-1470-B5D4-AC276C25CFF1}"/>
              </a:ext>
            </a:extLst>
          </p:cNvPr>
          <p:cNvSpPr txBox="1">
            <a:spLocks noChangeArrowheads="1"/>
          </p:cNvSpPr>
          <p:nvPr/>
        </p:nvSpPr>
        <p:spPr bwMode="auto">
          <a:xfrm>
            <a:off x="152400" y="11289"/>
            <a:ext cx="8839200" cy="6740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tabLst>
                <a:tab pos="8512175" algn="r"/>
              </a:tabLst>
            </a:pPr>
            <a:r>
              <a:rPr lang="en-US" sz="3600" dirty="0">
                <a:latin typeface="+mn-lt"/>
              </a:rPr>
              <a:t>For I received from the Lord what I also delivered to you, that the Lord Jesus on the night when he was betrayed took bread, </a:t>
            </a:r>
            <a:r>
              <a:rPr lang="en-US" sz="3600" b="1" baseline="30000" dirty="0">
                <a:latin typeface="+mn-lt"/>
              </a:rPr>
              <a:t>24 </a:t>
            </a:r>
            <a:r>
              <a:rPr lang="en-US" sz="3600" dirty="0">
                <a:latin typeface="+mn-lt"/>
              </a:rPr>
              <a:t>and when he had given thanks, he broke it, and said, “This is my body, which is for you. Do this in remembrance of me.” </a:t>
            </a:r>
            <a:r>
              <a:rPr lang="en-US" sz="3600" b="1" baseline="30000" dirty="0">
                <a:latin typeface="+mn-lt"/>
              </a:rPr>
              <a:t>25 </a:t>
            </a:r>
            <a:r>
              <a:rPr lang="en-US" sz="3600" dirty="0">
                <a:latin typeface="+mn-lt"/>
              </a:rPr>
              <a:t>In the same way also he took the cup, after supper, saying, “This cup is the new covenant in my blood. Do this, as often as you drink it, in remembrance of me.” </a:t>
            </a:r>
            <a:r>
              <a:rPr lang="en-US" sz="3600" b="1" baseline="30000" dirty="0">
                <a:latin typeface="+mn-lt"/>
              </a:rPr>
              <a:t>26 </a:t>
            </a:r>
            <a:r>
              <a:rPr lang="en-US" sz="3600" dirty="0">
                <a:latin typeface="+mn-lt"/>
              </a:rPr>
              <a:t>For as often as you eat this bread and drink the cup, you proclaim the Lord’s death until he comes.</a:t>
            </a:r>
            <a:r>
              <a:rPr lang="en-US" sz="2400" dirty="0">
                <a:latin typeface="+mn-lt"/>
              </a:rPr>
              <a:t>	</a:t>
            </a:r>
            <a:r>
              <a:rPr lang="en-US" sz="2400" b="1" dirty="0">
                <a:latin typeface="+mn-lt"/>
              </a:rPr>
              <a:t>1 Cor 11:23-26</a:t>
            </a:r>
            <a:endParaRPr lang="en-US" sz="2400" dirty="0">
              <a:latin typeface="+mn-lt"/>
            </a:endParaRPr>
          </a:p>
        </p:txBody>
      </p:sp>
    </p:spTree>
    <p:extLst>
      <p:ext uri="{BB962C8B-B14F-4D97-AF65-F5344CB8AC3E}">
        <p14:creationId xmlns:p14="http://schemas.microsoft.com/office/powerpoint/2010/main" val="3035369157"/>
      </p:ext>
    </p:extLst>
  </p:cSld>
  <p:clrMapOvr>
    <a:masterClrMapping/>
  </p:clrMapOvr>
  <p:transition spd="slow">
    <p:random/>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3F9E79-C409-F048-DCB5-97B9795E0549}"/>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498C7898-53D2-3AC9-387B-5DE13F4523A2}"/>
              </a:ext>
            </a:extLst>
          </p:cNvPr>
          <p:cNvSpPr txBox="1">
            <a:spLocks noChangeArrowheads="1"/>
          </p:cNvSpPr>
          <p:nvPr/>
        </p:nvSpPr>
        <p:spPr bwMode="auto">
          <a:xfrm>
            <a:off x="152400" y="335845"/>
            <a:ext cx="8839200" cy="61863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tabLst>
                <a:tab pos="8512175" algn="r"/>
              </a:tabLst>
            </a:pPr>
            <a:r>
              <a:rPr lang="en-US" sz="3600" dirty="0">
                <a:latin typeface="+mn-lt"/>
              </a:rPr>
              <a:t>Whoever, therefore, eats the bread or drinks the cup of the Lord in an unworthy manner will be guilty concerning the body and blood of the Lord. </a:t>
            </a:r>
            <a:r>
              <a:rPr lang="en-US" sz="3600" b="1" baseline="30000" dirty="0">
                <a:latin typeface="+mn-lt"/>
              </a:rPr>
              <a:t>28 </a:t>
            </a:r>
            <a:r>
              <a:rPr lang="en-US" sz="3600" dirty="0">
                <a:latin typeface="+mn-lt"/>
              </a:rPr>
              <a:t>Let a person examine himself, then, and so eat of the bread and drink of the cup. </a:t>
            </a:r>
            <a:r>
              <a:rPr lang="en-US" sz="3600" b="1" baseline="30000" dirty="0">
                <a:latin typeface="+mn-lt"/>
              </a:rPr>
              <a:t>29 </a:t>
            </a:r>
            <a:r>
              <a:rPr lang="en-US" sz="3600" dirty="0">
                <a:latin typeface="+mn-lt"/>
              </a:rPr>
              <a:t>For anyone who eats and drinks without discerning the body eats and drinks judgment on himself. </a:t>
            </a:r>
            <a:r>
              <a:rPr lang="en-US" sz="3600" b="1" baseline="30000" dirty="0">
                <a:latin typeface="+mn-lt"/>
              </a:rPr>
              <a:t>30 </a:t>
            </a:r>
            <a:r>
              <a:rPr lang="en-US" sz="3600" dirty="0">
                <a:latin typeface="+mn-lt"/>
              </a:rPr>
              <a:t>That is why many of you are weak and ill, and some have died. </a:t>
            </a:r>
            <a:r>
              <a:rPr lang="en-US" sz="3600" b="1" baseline="30000" dirty="0">
                <a:latin typeface="+mn-lt"/>
              </a:rPr>
              <a:t>31 </a:t>
            </a:r>
            <a:r>
              <a:rPr lang="en-US" sz="3600" dirty="0">
                <a:latin typeface="+mn-lt"/>
              </a:rPr>
              <a:t>But if we judged ourselves truly, we would not be judged.</a:t>
            </a:r>
            <a:r>
              <a:rPr lang="en-US" sz="2400" dirty="0">
                <a:latin typeface="+mn-lt"/>
              </a:rPr>
              <a:t>	</a:t>
            </a:r>
            <a:r>
              <a:rPr lang="en-US" sz="2400" b="1" dirty="0">
                <a:latin typeface="+mn-lt"/>
              </a:rPr>
              <a:t>1 Cor 11:27-31</a:t>
            </a:r>
            <a:endParaRPr lang="en-US" sz="2400" dirty="0">
              <a:latin typeface="+mn-lt"/>
            </a:endParaRPr>
          </a:p>
        </p:txBody>
      </p:sp>
    </p:spTree>
    <p:extLst>
      <p:ext uri="{BB962C8B-B14F-4D97-AF65-F5344CB8AC3E}">
        <p14:creationId xmlns:p14="http://schemas.microsoft.com/office/powerpoint/2010/main" val="1466481661"/>
      </p:ext>
    </p:extLst>
  </p:cSld>
  <p:clrMapOvr>
    <a:masterClrMapping/>
  </p:clrMapOvr>
  <p:transition spd="slow">
    <p:random/>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508832-3E09-D413-B94D-8A9B3F39F79A}"/>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2A0B8A7E-D90C-0948-B848-325D2D6C0C03}"/>
              </a:ext>
            </a:extLst>
          </p:cNvPr>
          <p:cNvSpPr txBox="1">
            <a:spLocks noChangeArrowheads="1"/>
          </p:cNvSpPr>
          <p:nvPr/>
        </p:nvSpPr>
        <p:spPr bwMode="auto">
          <a:xfrm>
            <a:off x="152400" y="828288"/>
            <a:ext cx="8839200" cy="52014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sz="3600" dirty="0">
                <a:latin typeface="+mn-lt"/>
              </a:rPr>
              <a:t>But when we are judged by the Lord, we are disciplined so that we may not be condemned along with the world.</a:t>
            </a:r>
          </a:p>
          <a:p>
            <a:endParaRPr lang="en-US" sz="800" dirty="0">
              <a:latin typeface="+mn-lt"/>
            </a:endParaRPr>
          </a:p>
          <a:p>
            <a:pPr>
              <a:tabLst>
                <a:tab pos="8512175" algn="r"/>
              </a:tabLst>
            </a:pPr>
            <a:r>
              <a:rPr lang="en-US" sz="3600" b="1" baseline="30000" dirty="0">
                <a:latin typeface="+mn-lt"/>
              </a:rPr>
              <a:t>33 </a:t>
            </a:r>
            <a:r>
              <a:rPr lang="en-US" sz="3600" dirty="0">
                <a:latin typeface="+mn-lt"/>
              </a:rPr>
              <a:t>So then, my brothers, when you come together to eat, wait for one another— </a:t>
            </a:r>
            <a:r>
              <a:rPr lang="en-US" sz="3600" b="1" baseline="30000" dirty="0">
                <a:latin typeface="+mn-lt"/>
              </a:rPr>
              <a:t>34 </a:t>
            </a:r>
            <a:r>
              <a:rPr lang="en-US" sz="3600" dirty="0">
                <a:latin typeface="+mn-lt"/>
              </a:rPr>
              <a:t>if anyone is hungry, let him eat at home—so that when you come together it will not be for judgment. About the other things I will give directions when I come. </a:t>
            </a:r>
            <a:r>
              <a:rPr lang="en-US" sz="2400" dirty="0">
                <a:latin typeface="+mn-lt"/>
              </a:rPr>
              <a:t>	</a:t>
            </a:r>
            <a:r>
              <a:rPr lang="en-US" sz="2400" b="1" dirty="0">
                <a:latin typeface="+mn-lt"/>
              </a:rPr>
              <a:t>1 Cor 11:32-34</a:t>
            </a:r>
            <a:endParaRPr lang="en-US" sz="2400" dirty="0">
              <a:latin typeface="+mn-lt"/>
            </a:endParaRPr>
          </a:p>
        </p:txBody>
      </p:sp>
    </p:spTree>
    <p:extLst>
      <p:ext uri="{BB962C8B-B14F-4D97-AF65-F5344CB8AC3E}">
        <p14:creationId xmlns:p14="http://schemas.microsoft.com/office/powerpoint/2010/main" val="236193506"/>
      </p:ext>
    </p:extLst>
  </p:cSld>
  <p:clrMapOvr>
    <a:masterClrMapping/>
  </p:clrMapOvr>
  <p:transition spd="slow">
    <p:random/>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D9B901-9583-375A-6D7A-B6C263553A4B}"/>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DCBC42A9-E7D0-CE91-C878-39D8E069BCDB}"/>
              </a:ext>
            </a:extLst>
          </p:cNvPr>
          <p:cNvSpPr txBox="1"/>
          <p:nvPr/>
        </p:nvSpPr>
        <p:spPr>
          <a:xfrm>
            <a:off x="321733" y="126803"/>
            <a:ext cx="8500534" cy="2062103"/>
          </a:xfrm>
          <a:prstGeom prst="rect">
            <a:avLst/>
          </a:prstGeom>
          <a:noFill/>
        </p:spPr>
        <p:txBody>
          <a:bodyPr wrap="square">
            <a:spAutoFit/>
          </a:bodyPr>
          <a:lstStyle/>
          <a:p>
            <a:pPr marR="38100" algn="ctr">
              <a:tabLst>
                <a:tab pos="8178800" algn="r"/>
              </a:tabLst>
            </a:pPr>
            <a:r>
              <a:rPr lang="en-US" sz="4400" b="1" kern="1400" dirty="0">
                <a:solidFill>
                  <a:srgbClr val="001236"/>
                </a:solidFill>
                <a:uFill>
                  <a:solidFill>
                    <a:srgbClr val="3E0000"/>
                  </a:solidFill>
                </a:uFill>
                <a:latin typeface="Calibri" panose="020F0502020204030204" pitchFamily="34" charset="0"/>
              </a:rPr>
              <a:t>The Lord’s Supper should be an act:</a:t>
            </a:r>
          </a:p>
          <a:p>
            <a:pPr marR="38100" algn="ctr">
              <a:tabLst>
                <a:tab pos="8178800" algn="r"/>
              </a:tabLst>
            </a:pPr>
            <a:endParaRPr lang="en-US" sz="1000" b="1" kern="1400" dirty="0">
              <a:solidFill>
                <a:srgbClr val="001236"/>
              </a:solidFill>
              <a:uFill>
                <a:solidFill>
                  <a:srgbClr val="3E0000"/>
                </a:solidFill>
              </a:uFill>
              <a:latin typeface="Calibri" panose="020F0502020204030204" pitchFamily="34" charset="0"/>
            </a:endParaRPr>
          </a:p>
          <a:p>
            <a:pPr marR="38100" algn="ctr">
              <a:tabLst>
                <a:tab pos="8178800" algn="r"/>
              </a:tabLst>
            </a:pPr>
            <a:endParaRPr lang="en-US" sz="1000" b="1" kern="1400" dirty="0">
              <a:solidFill>
                <a:srgbClr val="001236"/>
              </a:solidFill>
              <a:uFill>
                <a:solidFill>
                  <a:srgbClr val="3E0000"/>
                </a:solidFill>
              </a:uFill>
              <a:latin typeface="Calibri" panose="020F0502020204030204" pitchFamily="34" charset="0"/>
            </a:endParaRPr>
          </a:p>
          <a:p>
            <a:pPr marR="38100" algn="ctr">
              <a:tabLst>
                <a:tab pos="8178800" algn="r"/>
              </a:tabLst>
            </a:pPr>
            <a:endParaRPr lang="en-US" sz="1000" b="1" kern="1400" dirty="0">
              <a:solidFill>
                <a:srgbClr val="001236"/>
              </a:solidFill>
              <a:uFill>
                <a:solidFill>
                  <a:srgbClr val="3E0000"/>
                </a:solidFill>
              </a:uFill>
              <a:latin typeface="Calibri" panose="020F0502020204030204" pitchFamily="34" charset="0"/>
            </a:endParaRPr>
          </a:p>
          <a:p>
            <a:pPr marR="38100" algn="ctr">
              <a:tabLst>
                <a:tab pos="8178800" algn="r"/>
              </a:tabLst>
            </a:pPr>
            <a:r>
              <a:rPr lang="en-US" sz="5400" b="1" u="heavy" kern="1400" dirty="0">
                <a:solidFill>
                  <a:srgbClr val="000000"/>
                </a:solidFill>
                <a:uFill>
                  <a:solidFill>
                    <a:srgbClr val="800000"/>
                  </a:solidFill>
                </a:uFill>
                <a:latin typeface="Calibri" panose="020F0502020204030204" pitchFamily="34" charset="0"/>
              </a:rPr>
              <a:t>Sourced</a:t>
            </a:r>
            <a:r>
              <a:rPr lang="en-US" sz="5400" b="1" kern="1400" dirty="0">
                <a:solidFill>
                  <a:srgbClr val="001236"/>
                </a:solidFill>
                <a:uFill>
                  <a:solidFill>
                    <a:srgbClr val="3E0000"/>
                  </a:solidFill>
                </a:uFill>
                <a:latin typeface="Calibri" panose="020F0502020204030204" pitchFamily="34" charset="0"/>
              </a:rPr>
              <a:t> in </a:t>
            </a:r>
            <a:r>
              <a:rPr lang="en-US" sz="5400" b="1" u="heavy" kern="1400" dirty="0">
                <a:solidFill>
                  <a:srgbClr val="000000"/>
                </a:solidFill>
                <a:uFill>
                  <a:solidFill>
                    <a:srgbClr val="800000"/>
                  </a:solidFill>
                </a:uFill>
                <a:latin typeface="Calibri" panose="020F0502020204030204" pitchFamily="34" charset="0"/>
              </a:rPr>
              <a:t>Jesus</a:t>
            </a:r>
            <a:r>
              <a:rPr lang="en-US" sz="5400" b="1" kern="1400" dirty="0">
                <a:solidFill>
                  <a:srgbClr val="000000"/>
                </a:solidFill>
                <a:uFill>
                  <a:solidFill>
                    <a:srgbClr val="800000"/>
                  </a:solidFill>
                </a:uFill>
                <a:latin typeface="Calibri" panose="020F0502020204030204" pitchFamily="34" charset="0"/>
              </a:rPr>
              <a:t>!</a:t>
            </a:r>
            <a:r>
              <a:rPr lang="en-US" sz="5400" b="1" kern="1400" dirty="0">
                <a:solidFill>
                  <a:srgbClr val="001236"/>
                </a:solidFill>
                <a:uFill>
                  <a:solidFill>
                    <a:srgbClr val="3E0000"/>
                  </a:solidFill>
                </a:uFill>
                <a:latin typeface="Calibri" panose="020F0502020204030204" pitchFamily="34" charset="0"/>
              </a:rPr>
              <a:t>          </a:t>
            </a:r>
            <a:endParaRPr lang="en-US" sz="5400" b="1" kern="1400" dirty="0">
              <a:ln>
                <a:noFill/>
              </a:ln>
              <a:solidFill>
                <a:srgbClr val="000000"/>
              </a:solidFill>
              <a:effectLst/>
              <a:latin typeface="Calibri" panose="020F0502020204030204" pitchFamily="34" charset="0"/>
            </a:endParaRPr>
          </a:p>
        </p:txBody>
      </p:sp>
      <p:sp>
        <p:nvSpPr>
          <p:cNvPr id="4" name="Explosion: 8 Points 3">
            <a:extLst>
              <a:ext uri="{FF2B5EF4-FFF2-40B4-BE49-F238E27FC236}">
                <a16:creationId xmlns:a16="http://schemas.microsoft.com/office/drawing/2014/main" id="{BE30917C-03DA-6416-BB7B-D52EEBDFC832}"/>
              </a:ext>
            </a:extLst>
          </p:cNvPr>
          <p:cNvSpPr/>
          <p:nvPr/>
        </p:nvSpPr>
        <p:spPr>
          <a:xfrm>
            <a:off x="1676400" y="990600"/>
            <a:ext cx="304800" cy="585511"/>
          </a:xfrm>
          <a:prstGeom prst="irregularSeal1">
            <a:avLst/>
          </a:prstGeom>
          <a:solidFill>
            <a:srgbClr val="3E0000"/>
          </a:solidFill>
          <a:ln w="127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TextBox 8">
            <a:extLst>
              <a:ext uri="{FF2B5EF4-FFF2-40B4-BE49-F238E27FC236}">
                <a16:creationId xmlns:a16="http://schemas.microsoft.com/office/drawing/2014/main" id="{713882BB-D92E-14CC-6896-D364971CD285}"/>
              </a:ext>
            </a:extLst>
          </p:cNvPr>
          <p:cNvSpPr txBox="1">
            <a:spLocks noChangeArrowheads="1"/>
          </p:cNvSpPr>
          <p:nvPr/>
        </p:nvSpPr>
        <p:spPr bwMode="auto">
          <a:xfrm>
            <a:off x="152400" y="3398520"/>
            <a:ext cx="8839200" cy="29238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sz="3200" dirty="0">
                <a:latin typeface="+mn-lt"/>
              </a:rPr>
              <a:t>For I received from </a:t>
            </a:r>
            <a:r>
              <a:rPr lang="en-US" sz="3200" b="1" u="heavy" dirty="0">
                <a:uFill>
                  <a:solidFill>
                    <a:srgbClr val="800000"/>
                  </a:solidFill>
                </a:uFill>
                <a:latin typeface="+mn-lt"/>
              </a:rPr>
              <a:t>the Lord</a:t>
            </a:r>
            <a:r>
              <a:rPr lang="en-US" sz="3200" b="1" dirty="0">
                <a:latin typeface="+mn-lt"/>
              </a:rPr>
              <a:t> </a:t>
            </a:r>
            <a:r>
              <a:rPr lang="en-US" sz="3200" dirty="0">
                <a:latin typeface="+mn-lt"/>
              </a:rPr>
              <a:t>what I also delivered to you, </a:t>
            </a:r>
            <a:r>
              <a:rPr lang="en-US" sz="3200" b="1" dirty="0">
                <a:latin typeface="+mn-lt"/>
              </a:rPr>
              <a:t>that the Lord Jesus </a:t>
            </a:r>
            <a:r>
              <a:rPr lang="en-US" sz="3200" dirty="0">
                <a:latin typeface="+mn-lt"/>
              </a:rPr>
              <a:t>on the night when he was betrayed took bread, </a:t>
            </a:r>
            <a:r>
              <a:rPr lang="en-US" sz="3200" b="1" baseline="30000" dirty="0">
                <a:latin typeface="+mn-lt"/>
              </a:rPr>
              <a:t>24 </a:t>
            </a:r>
            <a:r>
              <a:rPr lang="en-US" sz="3200" dirty="0">
                <a:latin typeface="+mn-lt"/>
              </a:rPr>
              <a:t>and when he had given thanks, he broke it, and said, “This is my body, which is for you. Do this in remembrance of me.” </a:t>
            </a:r>
          </a:p>
          <a:p>
            <a:pPr>
              <a:tabLst>
                <a:tab pos="8458200" algn="r"/>
              </a:tabLst>
            </a:pPr>
            <a:r>
              <a:rPr lang="en-US" sz="2400" dirty="0">
                <a:latin typeface="+mn-lt"/>
              </a:rPr>
              <a:t>	</a:t>
            </a:r>
            <a:r>
              <a:rPr lang="en-US" sz="2400" b="1" dirty="0">
                <a:latin typeface="+mn-lt"/>
              </a:rPr>
              <a:t>1 Cor 11:23-24</a:t>
            </a:r>
            <a:endParaRPr lang="en-US" sz="2400" dirty="0">
              <a:latin typeface="+mn-lt"/>
            </a:endParaRPr>
          </a:p>
        </p:txBody>
      </p:sp>
      <p:sp>
        <p:nvSpPr>
          <p:cNvPr id="11" name="Rectangle: Rounded Corners 10">
            <a:extLst>
              <a:ext uri="{FF2B5EF4-FFF2-40B4-BE49-F238E27FC236}">
                <a16:creationId xmlns:a16="http://schemas.microsoft.com/office/drawing/2014/main" id="{3B42FA09-FF91-AE7C-371A-9897F7DF3507}"/>
              </a:ext>
            </a:extLst>
          </p:cNvPr>
          <p:cNvSpPr/>
          <p:nvPr/>
        </p:nvSpPr>
        <p:spPr>
          <a:xfrm>
            <a:off x="990600" y="3962400"/>
            <a:ext cx="3276600" cy="457200"/>
          </a:xfrm>
          <a:prstGeom prst="roundRect">
            <a:avLst/>
          </a:prstGeom>
          <a:noFill/>
          <a:ln w="50800">
            <a:solidFill>
              <a:srgbClr val="8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022019412"/>
      </p:ext>
    </p:extLst>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3000"/>
                                        <p:tgtEl>
                                          <p:spTgt spid="4"/>
                                        </p:tgtEl>
                                      </p:cBhvr>
                                    </p:animEffect>
                                    <p:anim calcmode="lin" valueType="num">
                                      <p:cBhvr>
                                        <p:cTn id="8" dur="3000" fill="hold"/>
                                        <p:tgtEl>
                                          <p:spTgt spid="4"/>
                                        </p:tgtEl>
                                        <p:attrNameLst>
                                          <p:attrName>ppt_x</p:attrName>
                                        </p:attrNameLst>
                                      </p:cBhvr>
                                      <p:tavLst>
                                        <p:tav tm="0">
                                          <p:val>
                                            <p:strVal val="#ppt_x"/>
                                          </p:val>
                                        </p:tav>
                                        <p:tav tm="100000">
                                          <p:val>
                                            <p:strVal val="#ppt_x"/>
                                          </p:val>
                                        </p:tav>
                                      </p:tavLst>
                                    </p:anim>
                                    <p:anim calcmode="lin" valueType="num">
                                      <p:cBhvr>
                                        <p:cTn id="9" dur="3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77EC7C-ADAD-74E9-19C3-384BE250DE24}"/>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E397D513-3C7C-789D-6BBD-1451D59EA6C9}"/>
              </a:ext>
            </a:extLst>
          </p:cNvPr>
          <p:cNvSpPr txBox="1"/>
          <p:nvPr/>
        </p:nvSpPr>
        <p:spPr>
          <a:xfrm>
            <a:off x="321733" y="126803"/>
            <a:ext cx="8500534" cy="2893100"/>
          </a:xfrm>
          <a:prstGeom prst="rect">
            <a:avLst/>
          </a:prstGeom>
          <a:noFill/>
        </p:spPr>
        <p:txBody>
          <a:bodyPr wrap="square">
            <a:spAutoFit/>
          </a:bodyPr>
          <a:lstStyle/>
          <a:p>
            <a:pPr marR="38100" algn="ctr">
              <a:tabLst>
                <a:tab pos="8178800" algn="r"/>
              </a:tabLst>
            </a:pPr>
            <a:r>
              <a:rPr lang="en-US" sz="4400" b="1" kern="1400" dirty="0">
                <a:solidFill>
                  <a:srgbClr val="001236"/>
                </a:solidFill>
                <a:uFill>
                  <a:solidFill>
                    <a:srgbClr val="3E0000"/>
                  </a:solidFill>
                </a:uFill>
                <a:latin typeface="Calibri" panose="020F0502020204030204" pitchFamily="34" charset="0"/>
              </a:rPr>
              <a:t>The Lord’s Supper should be an act:</a:t>
            </a:r>
          </a:p>
          <a:p>
            <a:pPr marR="38100" algn="ctr">
              <a:tabLst>
                <a:tab pos="8178800" algn="r"/>
              </a:tabLst>
            </a:pPr>
            <a:endParaRPr lang="en-US" sz="1000" b="1" kern="1400" dirty="0">
              <a:solidFill>
                <a:srgbClr val="001236"/>
              </a:solidFill>
              <a:uFill>
                <a:solidFill>
                  <a:srgbClr val="3E0000"/>
                </a:solidFill>
              </a:uFill>
              <a:latin typeface="Calibri" panose="020F0502020204030204" pitchFamily="34" charset="0"/>
            </a:endParaRPr>
          </a:p>
          <a:p>
            <a:pPr marR="38100" algn="ctr">
              <a:tabLst>
                <a:tab pos="8178800" algn="r"/>
              </a:tabLst>
            </a:pPr>
            <a:endParaRPr lang="en-US" sz="1000" b="1" kern="1400" dirty="0">
              <a:solidFill>
                <a:srgbClr val="001236"/>
              </a:solidFill>
              <a:uFill>
                <a:solidFill>
                  <a:srgbClr val="3E0000"/>
                </a:solidFill>
              </a:uFill>
              <a:latin typeface="Calibri" panose="020F0502020204030204" pitchFamily="34" charset="0"/>
            </a:endParaRPr>
          </a:p>
          <a:p>
            <a:pPr marR="38100" algn="ctr">
              <a:tabLst>
                <a:tab pos="8178800" algn="r"/>
              </a:tabLst>
            </a:pPr>
            <a:endParaRPr lang="en-US" sz="1000" b="1" kern="1400" dirty="0">
              <a:solidFill>
                <a:srgbClr val="001236"/>
              </a:solidFill>
              <a:uFill>
                <a:solidFill>
                  <a:srgbClr val="3E0000"/>
                </a:solidFill>
              </a:uFill>
              <a:latin typeface="Calibri" panose="020F0502020204030204" pitchFamily="34" charset="0"/>
            </a:endParaRPr>
          </a:p>
          <a:p>
            <a:pPr marR="38100" algn="ctr">
              <a:tabLst>
                <a:tab pos="8178800" algn="r"/>
              </a:tabLst>
            </a:pPr>
            <a:r>
              <a:rPr lang="en-US" sz="5400" b="1" kern="1400" dirty="0">
                <a:solidFill>
                  <a:srgbClr val="000000"/>
                </a:solidFill>
                <a:uFill>
                  <a:solidFill>
                    <a:srgbClr val="800000"/>
                  </a:solidFill>
                </a:uFill>
                <a:latin typeface="Calibri" panose="020F0502020204030204" pitchFamily="34" charset="0"/>
              </a:rPr>
              <a:t>Received with</a:t>
            </a:r>
          </a:p>
          <a:p>
            <a:pPr marR="38100" algn="ctr">
              <a:tabLst>
                <a:tab pos="8178800" algn="r"/>
              </a:tabLst>
            </a:pPr>
            <a:r>
              <a:rPr lang="en-US" sz="5400" b="1" u="heavy" kern="1400" dirty="0">
                <a:solidFill>
                  <a:srgbClr val="000000"/>
                </a:solidFill>
                <a:uFill>
                  <a:solidFill>
                    <a:srgbClr val="800000"/>
                  </a:solidFill>
                </a:uFill>
                <a:latin typeface="Calibri" panose="020F0502020204030204" pitchFamily="34" charset="0"/>
              </a:rPr>
              <a:t>Thanksgiving</a:t>
            </a:r>
            <a:r>
              <a:rPr lang="en-US" sz="5400" b="1" kern="1400" dirty="0">
                <a:solidFill>
                  <a:srgbClr val="000000"/>
                </a:solidFill>
                <a:uFill>
                  <a:solidFill>
                    <a:srgbClr val="800000"/>
                  </a:solidFill>
                </a:uFill>
                <a:latin typeface="Calibri" panose="020F0502020204030204" pitchFamily="34" charset="0"/>
              </a:rPr>
              <a:t>!</a:t>
            </a:r>
            <a:r>
              <a:rPr lang="en-US" sz="5400" b="1" kern="1400" dirty="0">
                <a:solidFill>
                  <a:srgbClr val="001236"/>
                </a:solidFill>
                <a:uFill>
                  <a:solidFill>
                    <a:srgbClr val="3E0000"/>
                  </a:solidFill>
                </a:uFill>
                <a:latin typeface="Calibri" panose="020F0502020204030204" pitchFamily="34" charset="0"/>
              </a:rPr>
              <a:t>          </a:t>
            </a:r>
            <a:endParaRPr lang="en-US" sz="5400" b="1" kern="1400" dirty="0">
              <a:ln>
                <a:noFill/>
              </a:ln>
              <a:solidFill>
                <a:srgbClr val="000000"/>
              </a:solidFill>
              <a:effectLst/>
              <a:latin typeface="Calibri" panose="020F0502020204030204" pitchFamily="34" charset="0"/>
            </a:endParaRPr>
          </a:p>
        </p:txBody>
      </p:sp>
      <p:sp>
        <p:nvSpPr>
          <p:cNvPr id="4" name="Explosion: 8 Points 3">
            <a:extLst>
              <a:ext uri="{FF2B5EF4-FFF2-40B4-BE49-F238E27FC236}">
                <a16:creationId xmlns:a16="http://schemas.microsoft.com/office/drawing/2014/main" id="{7C6721CB-3DA6-AF31-B699-F2F5060DF35C}"/>
              </a:ext>
            </a:extLst>
          </p:cNvPr>
          <p:cNvSpPr/>
          <p:nvPr/>
        </p:nvSpPr>
        <p:spPr>
          <a:xfrm>
            <a:off x="2209800" y="987842"/>
            <a:ext cx="304800" cy="585511"/>
          </a:xfrm>
          <a:prstGeom prst="irregularSeal1">
            <a:avLst/>
          </a:prstGeom>
          <a:solidFill>
            <a:srgbClr val="3E0000"/>
          </a:solidFill>
          <a:ln w="127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extBox 1">
            <a:extLst>
              <a:ext uri="{FF2B5EF4-FFF2-40B4-BE49-F238E27FC236}">
                <a16:creationId xmlns:a16="http://schemas.microsoft.com/office/drawing/2014/main" id="{C1CE3D33-F333-80EC-D0DE-EFE16CBC6BC4}"/>
              </a:ext>
            </a:extLst>
          </p:cNvPr>
          <p:cNvSpPr txBox="1">
            <a:spLocks noChangeArrowheads="1"/>
          </p:cNvSpPr>
          <p:nvPr/>
        </p:nvSpPr>
        <p:spPr bwMode="auto">
          <a:xfrm>
            <a:off x="152400" y="3398520"/>
            <a:ext cx="8839200" cy="29238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sz="3200" dirty="0">
                <a:latin typeface="+mn-lt"/>
              </a:rPr>
              <a:t>For I received from the Lord what I also delivered to you, that the Lord Jesus on the night when he was betrayed took bread, </a:t>
            </a:r>
            <a:r>
              <a:rPr lang="en-US" sz="3200" b="1" baseline="30000" dirty="0">
                <a:latin typeface="+mn-lt"/>
              </a:rPr>
              <a:t>24 </a:t>
            </a:r>
            <a:r>
              <a:rPr lang="en-US" sz="3200" dirty="0">
                <a:latin typeface="+mn-lt"/>
              </a:rPr>
              <a:t>and when he had given thanks, he broke it, and said, “This is my body, which is for you. Do this in remembrance of me.” </a:t>
            </a:r>
          </a:p>
          <a:p>
            <a:pPr>
              <a:tabLst>
                <a:tab pos="8458200" algn="r"/>
              </a:tabLst>
            </a:pPr>
            <a:r>
              <a:rPr lang="en-US" sz="2400" dirty="0">
                <a:latin typeface="+mn-lt"/>
              </a:rPr>
              <a:t>	</a:t>
            </a:r>
            <a:r>
              <a:rPr lang="en-US" sz="2400" b="1" dirty="0">
                <a:latin typeface="+mn-lt"/>
              </a:rPr>
              <a:t>1 Cor 11:23-24</a:t>
            </a:r>
            <a:endParaRPr lang="en-US" sz="2400" dirty="0">
              <a:latin typeface="+mn-lt"/>
            </a:endParaRPr>
          </a:p>
        </p:txBody>
      </p:sp>
      <p:sp>
        <p:nvSpPr>
          <p:cNvPr id="6" name="Rectangle: Rounded Corners 5">
            <a:extLst>
              <a:ext uri="{FF2B5EF4-FFF2-40B4-BE49-F238E27FC236}">
                <a16:creationId xmlns:a16="http://schemas.microsoft.com/office/drawing/2014/main" id="{6899B13C-A3B3-59E8-62A1-3273094CA650}"/>
              </a:ext>
            </a:extLst>
          </p:cNvPr>
          <p:cNvSpPr/>
          <p:nvPr/>
        </p:nvSpPr>
        <p:spPr>
          <a:xfrm>
            <a:off x="118110" y="3451812"/>
            <a:ext cx="4758690" cy="429130"/>
          </a:xfrm>
          <a:prstGeom prst="roundRect">
            <a:avLst/>
          </a:prstGeom>
          <a:noFill/>
          <a:ln w="50800">
            <a:solidFill>
              <a:srgbClr val="8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Rectangle: Rounded Corners 2">
            <a:extLst>
              <a:ext uri="{FF2B5EF4-FFF2-40B4-BE49-F238E27FC236}">
                <a16:creationId xmlns:a16="http://schemas.microsoft.com/office/drawing/2014/main" id="{E858E951-D101-53A1-857F-77301C1D3C76}"/>
              </a:ext>
            </a:extLst>
          </p:cNvPr>
          <p:cNvSpPr/>
          <p:nvPr/>
        </p:nvSpPr>
        <p:spPr>
          <a:xfrm>
            <a:off x="156210" y="4902344"/>
            <a:ext cx="1291590" cy="507856"/>
          </a:xfrm>
          <a:prstGeom prst="roundRect">
            <a:avLst/>
          </a:prstGeom>
          <a:noFill/>
          <a:ln w="50800">
            <a:solidFill>
              <a:srgbClr val="8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652157171"/>
      </p:ext>
    </p:extLst>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3000"/>
                                        <p:tgtEl>
                                          <p:spTgt spid="4"/>
                                        </p:tgtEl>
                                      </p:cBhvr>
                                    </p:animEffect>
                                    <p:anim calcmode="lin" valueType="num">
                                      <p:cBhvr>
                                        <p:cTn id="8" dur="3000" fill="hold"/>
                                        <p:tgtEl>
                                          <p:spTgt spid="4"/>
                                        </p:tgtEl>
                                        <p:attrNameLst>
                                          <p:attrName>ppt_x</p:attrName>
                                        </p:attrNameLst>
                                      </p:cBhvr>
                                      <p:tavLst>
                                        <p:tav tm="0">
                                          <p:val>
                                            <p:strVal val="#ppt_x"/>
                                          </p:val>
                                        </p:tav>
                                        <p:tav tm="100000">
                                          <p:val>
                                            <p:strVal val="#ppt_x"/>
                                          </p:val>
                                        </p:tav>
                                      </p:tavLst>
                                    </p:anim>
                                    <p:anim calcmode="lin" valueType="num">
                                      <p:cBhvr>
                                        <p:cTn id="9" dur="3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466551-AA6B-8AC1-BF3C-4B9A7761B5C4}"/>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53B08F7F-2935-879F-9841-1308E85B9A41}"/>
              </a:ext>
            </a:extLst>
          </p:cNvPr>
          <p:cNvSpPr txBox="1"/>
          <p:nvPr/>
        </p:nvSpPr>
        <p:spPr>
          <a:xfrm>
            <a:off x="321733" y="126803"/>
            <a:ext cx="8500534" cy="2739211"/>
          </a:xfrm>
          <a:prstGeom prst="rect">
            <a:avLst/>
          </a:prstGeom>
          <a:noFill/>
        </p:spPr>
        <p:txBody>
          <a:bodyPr wrap="square">
            <a:spAutoFit/>
          </a:bodyPr>
          <a:lstStyle/>
          <a:p>
            <a:pPr marR="38100" algn="ctr">
              <a:tabLst>
                <a:tab pos="8178800" algn="r"/>
              </a:tabLst>
            </a:pPr>
            <a:r>
              <a:rPr lang="en-US" sz="4400" b="1" kern="1400" dirty="0">
                <a:solidFill>
                  <a:srgbClr val="001236"/>
                </a:solidFill>
                <a:uFill>
                  <a:solidFill>
                    <a:srgbClr val="3E0000"/>
                  </a:solidFill>
                </a:uFill>
                <a:latin typeface="Calibri" panose="020F0502020204030204" pitchFamily="34" charset="0"/>
              </a:rPr>
              <a:t>The Lord’s Supper should be an act:</a:t>
            </a:r>
          </a:p>
          <a:p>
            <a:pPr marR="38100" algn="ctr">
              <a:tabLst>
                <a:tab pos="8178800" algn="r"/>
              </a:tabLst>
            </a:pPr>
            <a:endParaRPr lang="en-US" sz="1000" b="1" kern="1400" dirty="0">
              <a:solidFill>
                <a:srgbClr val="001236"/>
              </a:solidFill>
              <a:uFill>
                <a:solidFill>
                  <a:srgbClr val="3E0000"/>
                </a:solidFill>
              </a:uFill>
              <a:latin typeface="Calibri" panose="020F0502020204030204" pitchFamily="34" charset="0"/>
            </a:endParaRPr>
          </a:p>
          <a:p>
            <a:pPr marR="38100" algn="ctr">
              <a:tabLst>
                <a:tab pos="8178800" algn="r"/>
              </a:tabLst>
            </a:pPr>
            <a:endParaRPr lang="en-US" sz="1000" b="1" kern="1400" dirty="0">
              <a:solidFill>
                <a:srgbClr val="001236"/>
              </a:solidFill>
              <a:uFill>
                <a:solidFill>
                  <a:srgbClr val="3E0000"/>
                </a:solidFill>
              </a:uFill>
              <a:latin typeface="Calibri" panose="020F0502020204030204" pitchFamily="34" charset="0"/>
            </a:endParaRPr>
          </a:p>
          <a:p>
            <a:pPr marR="38100" algn="ctr">
              <a:tabLst>
                <a:tab pos="8178800" algn="r"/>
              </a:tabLst>
            </a:pPr>
            <a:r>
              <a:rPr lang="en-US" sz="5400" b="1" u="heavy" kern="1400" dirty="0">
                <a:solidFill>
                  <a:srgbClr val="000000"/>
                </a:solidFill>
                <a:uFill>
                  <a:solidFill>
                    <a:srgbClr val="800000"/>
                  </a:solidFill>
                </a:uFill>
                <a:latin typeface="Calibri" panose="020F0502020204030204" pitchFamily="34" charset="0"/>
              </a:rPr>
              <a:t>Recognizing</a:t>
            </a:r>
            <a:endParaRPr lang="en-US" sz="5400" b="1" kern="1400" dirty="0">
              <a:solidFill>
                <a:srgbClr val="000000"/>
              </a:solidFill>
              <a:uFill>
                <a:solidFill>
                  <a:srgbClr val="800000"/>
                </a:solidFill>
              </a:uFill>
              <a:latin typeface="Calibri" panose="020F0502020204030204" pitchFamily="34" charset="0"/>
            </a:endParaRPr>
          </a:p>
          <a:p>
            <a:pPr marR="38100" algn="ctr">
              <a:tabLst>
                <a:tab pos="8178800" algn="r"/>
              </a:tabLst>
            </a:pPr>
            <a:r>
              <a:rPr lang="en-US" sz="5400" b="1" u="heavy" kern="1400" dirty="0">
                <a:solidFill>
                  <a:srgbClr val="000000"/>
                </a:solidFill>
                <a:uFill>
                  <a:solidFill>
                    <a:srgbClr val="800000"/>
                  </a:solidFill>
                </a:uFill>
                <a:latin typeface="Calibri" panose="020F0502020204030204" pitchFamily="34" charset="0"/>
              </a:rPr>
              <a:t>Brokenness</a:t>
            </a:r>
            <a:r>
              <a:rPr lang="en-US" sz="5400" b="1" kern="1400" dirty="0">
                <a:solidFill>
                  <a:srgbClr val="000000"/>
                </a:solidFill>
                <a:uFill>
                  <a:solidFill>
                    <a:srgbClr val="800000"/>
                  </a:solidFill>
                </a:uFill>
                <a:latin typeface="Calibri" panose="020F0502020204030204" pitchFamily="34" charset="0"/>
              </a:rPr>
              <a:t>!</a:t>
            </a:r>
            <a:r>
              <a:rPr lang="en-US" sz="5400" b="1" kern="1400" dirty="0">
                <a:solidFill>
                  <a:srgbClr val="001236"/>
                </a:solidFill>
                <a:uFill>
                  <a:solidFill>
                    <a:srgbClr val="3E0000"/>
                  </a:solidFill>
                </a:uFill>
                <a:latin typeface="Calibri" panose="020F0502020204030204" pitchFamily="34" charset="0"/>
              </a:rPr>
              <a:t>          </a:t>
            </a:r>
            <a:endParaRPr lang="en-US" sz="5400" b="1" kern="1400" dirty="0">
              <a:ln>
                <a:noFill/>
              </a:ln>
              <a:solidFill>
                <a:srgbClr val="000000"/>
              </a:solidFill>
              <a:effectLst/>
              <a:latin typeface="Calibri" panose="020F0502020204030204" pitchFamily="34" charset="0"/>
            </a:endParaRPr>
          </a:p>
        </p:txBody>
      </p:sp>
      <p:sp>
        <p:nvSpPr>
          <p:cNvPr id="4" name="Explosion: 8 Points 3">
            <a:extLst>
              <a:ext uri="{FF2B5EF4-FFF2-40B4-BE49-F238E27FC236}">
                <a16:creationId xmlns:a16="http://schemas.microsoft.com/office/drawing/2014/main" id="{C02F153E-6584-94B3-BC00-278043B5FB60}"/>
              </a:ext>
            </a:extLst>
          </p:cNvPr>
          <p:cNvSpPr/>
          <p:nvPr/>
        </p:nvSpPr>
        <p:spPr>
          <a:xfrm>
            <a:off x="2497455" y="838200"/>
            <a:ext cx="304800" cy="585511"/>
          </a:xfrm>
          <a:prstGeom prst="irregularSeal1">
            <a:avLst/>
          </a:prstGeom>
          <a:solidFill>
            <a:srgbClr val="3E0000"/>
          </a:solidFill>
          <a:ln w="127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extBox 1">
            <a:extLst>
              <a:ext uri="{FF2B5EF4-FFF2-40B4-BE49-F238E27FC236}">
                <a16:creationId xmlns:a16="http://schemas.microsoft.com/office/drawing/2014/main" id="{FA971720-02DB-9E91-327C-9A1904F89841}"/>
              </a:ext>
            </a:extLst>
          </p:cNvPr>
          <p:cNvSpPr txBox="1">
            <a:spLocks noChangeArrowheads="1"/>
          </p:cNvSpPr>
          <p:nvPr/>
        </p:nvSpPr>
        <p:spPr bwMode="auto">
          <a:xfrm>
            <a:off x="144780" y="2881254"/>
            <a:ext cx="8839200" cy="3908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sz="3200" dirty="0">
                <a:latin typeface="+mn-lt"/>
              </a:rPr>
              <a:t>He broke it, and said, “This is my body, which is for you. Do this in remembrance of me.” </a:t>
            </a:r>
            <a:r>
              <a:rPr lang="en-US" sz="3200" b="1" baseline="30000" dirty="0">
                <a:latin typeface="+mn-lt"/>
              </a:rPr>
              <a:t>25 </a:t>
            </a:r>
            <a:r>
              <a:rPr lang="en-US" sz="3200" dirty="0">
                <a:latin typeface="+mn-lt"/>
              </a:rPr>
              <a:t>In the same way also he took the cup, after supper, saying, “This cup is the new covenant in my blood. Do this, as often as you drink it, in remembrance of me.” </a:t>
            </a:r>
            <a:r>
              <a:rPr lang="en-US" sz="3200" b="1" baseline="30000" dirty="0">
                <a:latin typeface="+mn-lt"/>
              </a:rPr>
              <a:t>26 </a:t>
            </a:r>
            <a:r>
              <a:rPr lang="en-US" sz="3200" dirty="0">
                <a:latin typeface="+mn-lt"/>
              </a:rPr>
              <a:t>For as often as you eat this bread and drink the cup, you proclaim the Lord’s death until he comes. </a:t>
            </a:r>
          </a:p>
          <a:p>
            <a:pPr>
              <a:tabLst>
                <a:tab pos="8458200" algn="r"/>
              </a:tabLst>
            </a:pPr>
            <a:r>
              <a:rPr lang="en-US" sz="2400" dirty="0">
                <a:latin typeface="+mn-lt"/>
              </a:rPr>
              <a:t>	</a:t>
            </a:r>
            <a:r>
              <a:rPr lang="en-US" sz="2400" b="1" dirty="0">
                <a:latin typeface="+mn-lt"/>
              </a:rPr>
              <a:t>1 Cor 11:24-26</a:t>
            </a:r>
            <a:endParaRPr lang="en-US" sz="2400" dirty="0">
              <a:latin typeface="+mn-lt"/>
            </a:endParaRPr>
          </a:p>
        </p:txBody>
      </p:sp>
      <p:sp>
        <p:nvSpPr>
          <p:cNvPr id="6" name="Rectangle: Rounded Corners 5">
            <a:extLst>
              <a:ext uri="{FF2B5EF4-FFF2-40B4-BE49-F238E27FC236}">
                <a16:creationId xmlns:a16="http://schemas.microsoft.com/office/drawing/2014/main" id="{4CF0CC74-BA37-05BD-4E27-FC0615E1B822}"/>
              </a:ext>
            </a:extLst>
          </p:cNvPr>
          <p:cNvSpPr/>
          <p:nvPr/>
        </p:nvSpPr>
        <p:spPr>
          <a:xfrm>
            <a:off x="110490" y="2934546"/>
            <a:ext cx="2015490" cy="507856"/>
          </a:xfrm>
          <a:prstGeom prst="roundRect">
            <a:avLst/>
          </a:prstGeom>
          <a:noFill/>
          <a:ln w="50800">
            <a:solidFill>
              <a:srgbClr val="8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Rectangle: Rounded Corners 2">
            <a:extLst>
              <a:ext uri="{FF2B5EF4-FFF2-40B4-BE49-F238E27FC236}">
                <a16:creationId xmlns:a16="http://schemas.microsoft.com/office/drawing/2014/main" id="{2550A1D7-8C42-D823-42B5-FD567BA34F43}"/>
              </a:ext>
            </a:extLst>
          </p:cNvPr>
          <p:cNvSpPr/>
          <p:nvPr/>
        </p:nvSpPr>
        <p:spPr>
          <a:xfrm>
            <a:off x="175260" y="5867400"/>
            <a:ext cx="4320540" cy="507856"/>
          </a:xfrm>
          <a:prstGeom prst="roundRect">
            <a:avLst/>
          </a:prstGeom>
          <a:noFill/>
          <a:ln w="50800">
            <a:solidFill>
              <a:srgbClr val="8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210696264"/>
      </p:ext>
    </p:extLst>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3000"/>
                                        <p:tgtEl>
                                          <p:spTgt spid="4"/>
                                        </p:tgtEl>
                                      </p:cBhvr>
                                    </p:animEffect>
                                    <p:anim calcmode="lin" valueType="num">
                                      <p:cBhvr>
                                        <p:cTn id="8" dur="3000" fill="hold"/>
                                        <p:tgtEl>
                                          <p:spTgt spid="4"/>
                                        </p:tgtEl>
                                        <p:attrNameLst>
                                          <p:attrName>ppt_x</p:attrName>
                                        </p:attrNameLst>
                                      </p:cBhvr>
                                      <p:tavLst>
                                        <p:tav tm="0">
                                          <p:val>
                                            <p:strVal val="#ppt_x"/>
                                          </p:val>
                                        </p:tav>
                                        <p:tav tm="100000">
                                          <p:val>
                                            <p:strVal val="#ppt_x"/>
                                          </p:val>
                                        </p:tav>
                                      </p:tavLst>
                                    </p:anim>
                                    <p:anim calcmode="lin" valueType="num">
                                      <p:cBhvr>
                                        <p:cTn id="9" dur="3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C2E1FD-BE54-13F3-E4FD-131D1061A099}"/>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2780FE43-07B6-F5F9-C768-A00B9D32B23D}"/>
              </a:ext>
            </a:extLst>
          </p:cNvPr>
          <p:cNvSpPr txBox="1"/>
          <p:nvPr/>
        </p:nvSpPr>
        <p:spPr>
          <a:xfrm>
            <a:off x="321733" y="126803"/>
            <a:ext cx="8500534" cy="2739211"/>
          </a:xfrm>
          <a:prstGeom prst="rect">
            <a:avLst/>
          </a:prstGeom>
          <a:noFill/>
        </p:spPr>
        <p:txBody>
          <a:bodyPr wrap="square">
            <a:spAutoFit/>
          </a:bodyPr>
          <a:lstStyle/>
          <a:p>
            <a:pPr marR="38100" algn="ctr">
              <a:tabLst>
                <a:tab pos="8178800" algn="r"/>
              </a:tabLst>
            </a:pPr>
            <a:r>
              <a:rPr lang="en-US" sz="4400" b="1" kern="1400" dirty="0">
                <a:solidFill>
                  <a:srgbClr val="001236"/>
                </a:solidFill>
                <a:uFill>
                  <a:solidFill>
                    <a:srgbClr val="3E0000"/>
                  </a:solidFill>
                </a:uFill>
                <a:latin typeface="Calibri" panose="020F0502020204030204" pitchFamily="34" charset="0"/>
              </a:rPr>
              <a:t>The Lord’s Supper should be an act:</a:t>
            </a:r>
          </a:p>
          <a:p>
            <a:pPr marR="38100" algn="ctr">
              <a:tabLst>
                <a:tab pos="8178800" algn="r"/>
              </a:tabLst>
            </a:pPr>
            <a:endParaRPr lang="en-US" sz="1000" b="1" kern="1400" dirty="0">
              <a:solidFill>
                <a:srgbClr val="001236"/>
              </a:solidFill>
              <a:uFill>
                <a:solidFill>
                  <a:srgbClr val="3E0000"/>
                </a:solidFill>
              </a:uFill>
              <a:latin typeface="Calibri" panose="020F0502020204030204" pitchFamily="34" charset="0"/>
            </a:endParaRPr>
          </a:p>
          <a:p>
            <a:pPr marR="38100" algn="ctr">
              <a:tabLst>
                <a:tab pos="8178800" algn="r"/>
              </a:tabLst>
            </a:pPr>
            <a:endParaRPr lang="en-US" sz="1000" b="1" kern="1400" dirty="0">
              <a:solidFill>
                <a:srgbClr val="001236"/>
              </a:solidFill>
              <a:uFill>
                <a:solidFill>
                  <a:srgbClr val="3E0000"/>
                </a:solidFill>
              </a:uFill>
              <a:latin typeface="Calibri" panose="020F0502020204030204" pitchFamily="34" charset="0"/>
            </a:endParaRPr>
          </a:p>
          <a:p>
            <a:pPr marR="38100" algn="ctr">
              <a:tabLst>
                <a:tab pos="8178800" algn="r"/>
              </a:tabLst>
            </a:pPr>
            <a:r>
              <a:rPr lang="en-US" sz="5400" b="1" u="heavy" kern="1400" dirty="0">
                <a:solidFill>
                  <a:srgbClr val="000000"/>
                </a:solidFill>
                <a:uFill>
                  <a:solidFill>
                    <a:srgbClr val="800000"/>
                  </a:solidFill>
                </a:uFill>
                <a:latin typeface="Calibri" panose="020F0502020204030204" pitchFamily="34" charset="0"/>
              </a:rPr>
              <a:t>Remembering</a:t>
            </a:r>
            <a:r>
              <a:rPr lang="en-US" sz="5400" b="1" kern="1400" dirty="0">
                <a:solidFill>
                  <a:srgbClr val="000000"/>
                </a:solidFill>
                <a:uFill>
                  <a:solidFill>
                    <a:srgbClr val="800000"/>
                  </a:solidFill>
                </a:uFill>
                <a:latin typeface="Calibri" panose="020F0502020204030204" pitchFamily="34" charset="0"/>
              </a:rPr>
              <a:t> Jesus’</a:t>
            </a:r>
          </a:p>
          <a:p>
            <a:pPr marR="38100" algn="ctr">
              <a:tabLst>
                <a:tab pos="8178800" algn="r"/>
              </a:tabLst>
            </a:pPr>
            <a:r>
              <a:rPr lang="en-US" sz="5400" b="1" u="heavy" kern="1400" dirty="0">
                <a:solidFill>
                  <a:srgbClr val="000000"/>
                </a:solidFill>
                <a:uFill>
                  <a:solidFill>
                    <a:srgbClr val="800000"/>
                  </a:solidFill>
                </a:uFill>
                <a:latin typeface="Calibri" panose="020F0502020204030204" pitchFamily="34" charset="0"/>
              </a:rPr>
              <a:t>Sacrifice</a:t>
            </a:r>
            <a:r>
              <a:rPr lang="en-US" sz="5400" b="1" kern="1400" dirty="0">
                <a:solidFill>
                  <a:srgbClr val="000000"/>
                </a:solidFill>
                <a:uFill>
                  <a:solidFill>
                    <a:srgbClr val="800000"/>
                  </a:solidFill>
                </a:uFill>
                <a:latin typeface="Calibri" panose="020F0502020204030204" pitchFamily="34" charset="0"/>
              </a:rPr>
              <a:t>.</a:t>
            </a:r>
            <a:r>
              <a:rPr lang="en-US" sz="5400" b="1" kern="1400" dirty="0">
                <a:solidFill>
                  <a:srgbClr val="001236"/>
                </a:solidFill>
                <a:uFill>
                  <a:solidFill>
                    <a:srgbClr val="3E0000"/>
                  </a:solidFill>
                </a:uFill>
                <a:latin typeface="Calibri" panose="020F0502020204030204" pitchFamily="34" charset="0"/>
              </a:rPr>
              <a:t>          </a:t>
            </a:r>
            <a:endParaRPr lang="en-US" sz="5400" b="1" kern="1400" dirty="0">
              <a:ln>
                <a:noFill/>
              </a:ln>
              <a:solidFill>
                <a:srgbClr val="000000"/>
              </a:solidFill>
              <a:effectLst/>
              <a:latin typeface="Calibri" panose="020F0502020204030204" pitchFamily="34" charset="0"/>
            </a:endParaRPr>
          </a:p>
        </p:txBody>
      </p:sp>
      <p:sp>
        <p:nvSpPr>
          <p:cNvPr id="4" name="Explosion: 8 Points 3">
            <a:extLst>
              <a:ext uri="{FF2B5EF4-FFF2-40B4-BE49-F238E27FC236}">
                <a16:creationId xmlns:a16="http://schemas.microsoft.com/office/drawing/2014/main" id="{FF097132-5AC2-8323-D289-A809B731A564}"/>
              </a:ext>
            </a:extLst>
          </p:cNvPr>
          <p:cNvSpPr/>
          <p:nvPr/>
        </p:nvSpPr>
        <p:spPr>
          <a:xfrm>
            <a:off x="1295400" y="859021"/>
            <a:ext cx="304800" cy="585511"/>
          </a:xfrm>
          <a:prstGeom prst="irregularSeal1">
            <a:avLst/>
          </a:prstGeom>
          <a:solidFill>
            <a:srgbClr val="3E0000"/>
          </a:solidFill>
          <a:ln w="127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extBox 1">
            <a:extLst>
              <a:ext uri="{FF2B5EF4-FFF2-40B4-BE49-F238E27FC236}">
                <a16:creationId xmlns:a16="http://schemas.microsoft.com/office/drawing/2014/main" id="{BA58828A-086C-F90E-2802-C58139878DD9}"/>
              </a:ext>
            </a:extLst>
          </p:cNvPr>
          <p:cNvSpPr txBox="1">
            <a:spLocks noChangeArrowheads="1"/>
          </p:cNvSpPr>
          <p:nvPr/>
        </p:nvSpPr>
        <p:spPr bwMode="auto">
          <a:xfrm>
            <a:off x="144780" y="2881254"/>
            <a:ext cx="8839200" cy="3908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sz="3200" dirty="0">
                <a:latin typeface="+mn-lt"/>
              </a:rPr>
              <a:t>He broke it, and said, “This is my body, which is for you. Do this in remembrance of me.” </a:t>
            </a:r>
            <a:r>
              <a:rPr lang="en-US" sz="3200" b="1" baseline="30000" dirty="0">
                <a:latin typeface="+mn-lt"/>
              </a:rPr>
              <a:t>25 </a:t>
            </a:r>
            <a:r>
              <a:rPr lang="en-US" sz="3200" dirty="0">
                <a:latin typeface="+mn-lt"/>
              </a:rPr>
              <a:t>In the same way also he took the cup, after supper, saying, “This cup is the new covenant in my blood. Do this, as often as you drink it, in remembrance of me.” </a:t>
            </a:r>
            <a:r>
              <a:rPr lang="en-US" sz="3200" b="1" baseline="30000" dirty="0">
                <a:latin typeface="+mn-lt"/>
              </a:rPr>
              <a:t>26 </a:t>
            </a:r>
            <a:r>
              <a:rPr lang="en-US" sz="3200" dirty="0">
                <a:latin typeface="+mn-lt"/>
              </a:rPr>
              <a:t>For as often as you eat this bread and drink the cup, you proclaim the Lord’s death until he comes. </a:t>
            </a:r>
          </a:p>
          <a:p>
            <a:pPr>
              <a:tabLst>
                <a:tab pos="8458200" algn="r"/>
              </a:tabLst>
            </a:pPr>
            <a:r>
              <a:rPr lang="en-US" sz="2400" dirty="0">
                <a:latin typeface="+mn-lt"/>
              </a:rPr>
              <a:t>	</a:t>
            </a:r>
            <a:r>
              <a:rPr lang="en-US" sz="2400" b="1" dirty="0">
                <a:latin typeface="+mn-lt"/>
              </a:rPr>
              <a:t>1 Cor 11:24-26</a:t>
            </a:r>
            <a:endParaRPr lang="en-US" sz="2400" dirty="0">
              <a:latin typeface="+mn-lt"/>
            </a:endParaRPr>
          </a:p>
        </p:txBody>
      </p:sp>
      <p:sp>
        <p:nvSpPr>
          <p:cNvPr id="6" name="Rectangle: Rounded Corners 5">
            <a:extLst>
              <a:ext uri="{FF2B5EF4-FFF2-40B4-BE49-F238E27FC236}">
                <a16:creationId xmlns:a16="http://schemas.microsoft.com/office/drawing/2014/main" id="{555ADB7F-6C5E-5FA7-D353-45244717EDBB}"/>
              </a:ext>
            </a:extLst>
          </p:cNvPr>
          <p:cNvSpPr/>
          <p:nvPr/>
        </p:nvSpPr>
        <p:spPr>
          <a:xfrm>
            <a:off x="110490" y="2934546"/>
            <a:ext cx="2015490" cy="507856"/>
          </a:xfrm>
          <a:prstGeom prst="roundRect">
            <a:avLst/>
          </a:prstGeom>
          <a:noFill/>
          <a:ln w="50800">
            <a:solidFill>
              <a:srgbClr val="8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Rectangle: Rounded Corners 2">
            <a:extLst>
              <a:ext uri="{FF2B5EF4-FFF2-40B4-BE49-F238E27FC236}">
                <a16:creationId xmlns:a16="http://schemas.microsoft.com/office/drawing/2014/main" id="{701C3B61-7FF5-A96E-20F4-4372216C6294}"/>
              </a:ext>
            </a:extLst>
          </p:cNvPr>
          <p:cNvSpPr/>
          <p:nvPr/>
        </p:nvSpPr>
        <p:spPr>
          <a:xfrm>
            <a:off x="175260" y="5867400"/>
            <a:ext cx="4320540" cy="507856"/>
          </a:xfrm>
          <a:prstGeom prst="roundRect">
            <a:avLst/>
          </a:prstGeom>
          <a:noFill/>
          <a:ln w="50800">
            <a:solidFill>
              <a:srgbClr val="8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8" name="Connector: Elbow 7">
            <a:extLst>
              <a:ext uri="{FF2B5EF4-FFF2-40B4-BE49-F238E27FC236}">
                <a16:creationId xmlns:a16="http://schemas.microsoft.com/office/drawing/2014/main" id="{018AC978-2DC2-AEEF-A1CF-49706F1F37D9}"/>
              </a:ext>
            </a:extLst>
          </p:cNvPr>
          <p:cNvCxnSpPr>
            <a:cxnSpLocks/>
          </p:cNvCxnSpPr>
          <p:nvPr/>
        </p:nvCxnSpPr>
        <p:spPr>
          <a:xfrm rot="5400000">
            <a:off x="3619500" y="2400300"/>
            <a:ext cx="3962400" cy="2971800"/>
          </a:xfrm>
          <a:prstGeom prst="bentConnector3">
            <a:avLst>
              <a:gd name="adj1" fmla="val 50000"/>
            </a:avLst>
          </a:prstGeom>
          <a:ln w="50800">
            <a:solidFill>
              <a:srgbClr val="80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33947672"/>
      </p:ext>
    </p:extLst>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3000"/>
                                        <p:tgtEl>
                                          <p:spTgt spid="4"/>
                                        </p:tgtEl>
                                      </p:cBhvr>
                                    </p:animEffect>
                                    <p:anim calcmode="lin" valueType="num">
                                      <p:cBhvr>
                                        <p:cTn id="8" dur="3000" fill="hold"/>
                                        <p:tgtEl>
                                          <p:spTgt spid="4"/>
                                        </p:tgtEl>
                                        <p:attrNameLst>
                                          <p:attrName>ppt_x</p:attrName>
                                        </p:attrNameLst>
                                      </p:cBhvr>
                                      <p:tavLst>
                                        <p:tav tm="0">
                                          <p:val>
                                            <p:strVal val="#ppt_x"/>
                                          </p:val>
                                        </p:tav>
                                        <p:tav tm="100000">
                                          <p:val>
                                            <p:strVal val="#ppt_x"/>
                                          </p:val>
                                        </p:tav>
                                      </p:tavLst>
                                    </p:anim>
                                    <p:anim calcmode="lin" valueType="num">
                                      <p:cBhvr>
                                        <p:cTn id="9" dur="3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CEC9C8-FA75-A8DF-8B16-B173C95F53E3}"/>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FD1B557E-C8C3-3160-85C3-A8D3996086AE}"/>
              </a:ext>
            </a:extLst>
          </p:cNvPr>
          <p:cNvSpPr txBox="1"/>
          <p:nvPr/>
        </p:nvSpPr>
        <p:spPr>
          <a:xfrm>
            <a:off x="321733" y="126803"/>
            <a:ext cx="8500534" cy="2739211"/>
          </a:xfrm>
          <a:prstGeom prst="rect">
            <a:avLst/>
          </a:prstGeom>
          <a:noFill/>
        </p:spPr>
        <p:txBody>
          <a:bodyPr wrap="square">
            <a:spAutoFit/>
          </a:bodyPr>
          <a:lstStyle/>
          <a:p>
            <a:pPr marR="38100" algn="ctr">
              <a:tabLst>
                <a:tab pos="8178800" algn="r"/>
              </a:tabLst>
            </a:pPr>
            <a:r>
              <a:rPr lang="en-US" sz="4400" b="1" kern="1400" dirty="0">
                <a:solidFill>
                  <a:srgbClr val="001236"/>
                </a:solidFill>
                <a:uFill>
                  <a:solidFill>
                    <a:srgbClr val="3E0000"/>
                  </a:solidFill>
                </a:uFill>
                <a:latin typeface="Calibri" panose="020F0502020204030204" pitchFamily="34" charset="0"/>
              </a:rPr>
              <a:t>The Lord’s Supper should be an act:</a:t>
            </a:r>
          </a:p>
          <a:p>
            <a:pPr marR="38100" algn="ctr">
              <a:tabLst>
                <a:tab pos="8178800" algn="r"/>
              </a:tabLst>
            </a:pPr>
            <a:endParaRPr lang="en-US" sz="1000" b="1" kern="1400" dirty="0">
              <a:solidFill>
                <a:srgbClr val="001236"/>
              </a:solidFill>
              <a:uFill>
                <a:solidFill>
                  <a:srgbClr val="3E0000"/>
                </a:solidFill>
              </a:uFill>
              <a:latin typeface="Calibri" panose="020F0502020204030204" pitchFamily="34" charset="0"/>
            </a:endParaRPr>
          </a:p>
          <a:p>
            <a:pPr marR="38100" algn="ctr">
              <a:tabLst>
                <a:tab pos="8178800" algn="r"/>
              </a:tabLst>
            </a:pPr>
            <a:endParaRPr lang="en-US" sz="1000" b="1" kern="1400" dirty="0">
              <a:solidFill>
                <a:srgbClr val="001236"/>
              </a:solidFill>
              <a:uFill>
                <a:solidFill>
                  <a:srgbClr val="3E0000"/>
                </a:solidFill>
              </a:uFill>
              <a:latin typeface="Calibri" panose="020F0502020204030204" pitchFamily="34" charset="0"/>
            </a:endParaRPr>
          </a:p>
          <a:p>
            <a:pPr marR="38100" algn="ctr">
              <a:tabLst>
                <a:tab pos="8178800" algn="r"/>
              </a:tabLst>
            </a:pPr>
            <a:r>
              <a:rPr lang="en-US" sz="5400" b="1" u="heavy" kern="1400" dirty="0">
                <a:solidFill>
                  <a:srgbClr val="000000"/>
                </a:solidFill>
                <a:uFill>
                  <a:solidFill>
                    <a:srgbClr val="800000"/>
                  </a:solidFill>
                </a:uFill>
                <a:latin typeface="Calibri" panose="020F0502020204030204" pitchFamily="34" charset="0"/>
              </a:rPr>
              <a:t>Proclaiming</a:t>
            </a:r>
            <a:r>
              <a:rPr lang="en-US" sz="5400" b="1" kern="1400" dirty="0">
                <a:solidFill>
                  <a:srgbClr val="000000"/>
                </a:solidFill>
                <a:uFill>
                  <a:solidFill>
                    <a:srgbClr val="800000"/>
                  </a:solidFill>
                </a:uFill>
                <a:latin typeface="Calibri" panose="020F0502020204030204" pitchFamily="34" charset="0"/>
              </a:rPr>
              <a:t> Jesus’</a:t>
            </a:r>
          </a:p>
          <a:p>
            <a:pPr marR="38100" algn="ctr">
              <a:tabLst>
                <a:tab pos="8178800" algn="r"/>
              </a:tabLst>
            </a:pPr>
            <a:r>
              <a:rPr lang="en-US" sz="5400" b="1" u="heavy" kern="1400" dirty="0">
                <a:solidFill>
                  <a:srgbClr val="000000"/>
                </a:solidFill>
                <a:uFill>
                  <a:solidFill>
                    <a:srgbClr val="800000"/>
                  </a:solidFill>
                </a:uFill>
                <a:latin typeface="Calibri" panose="020F0502020204030204" pitchFamily="34" charset="0"/>
              </a:rPr>
              <a:t>Death</a:t>
            </a:r>
            <a:r>
              <a:rPr lang="en-US" sz="5400" b="1" kern="1400" dirty="0">
                <a:solidFill>
                  <a:srgbClr val="000000"/>
                </a:solidFill>
                <a:uFill>
                  <a:solidFill>
                    <a:srgbClr val="800000"/>
                  </a:solidFill>
                </a:uFill>
                <a:latin typeface="Calibri" panose="020F0502020204030204" pitchFamily="34" charset="0"/>
              </a:rPr>
              <a:t>.</a:t>
            </a:r>
            <a:r>
              <a:rPr lang="en-US" sz="5400" b="1" kern="1400" dirty="0">
                <a:solidFill>
                  <a:srgbClr val="001236"/>
                </a:solidFill>
                <a:uFill>
                  <a:solidFill>
                    <a:srgbClr val="3E0000"/>
                  </a:solidFill>
                </a:uFill>
                <a:latin typeface="Calibri" panose="020F0502020204030204" pitchFamily="34" charset="0"/>
              </a:rPr>
              <a:t>          </a:t>
            </a:r>
            <a:endParaRPr lang="en-US" sz="5400" b="1" kern="1400" dirty="0">
              <a:ln>
                <a:noFill/>
              </a:ln>
              <a:solidFill>
                <a:srgbClr val="000000"/>
              </a:solidFill>
              <a:effectLst/>
              <a:latin typeface="Calibri" panose="020F0502020204030204" pitchFamily="34" charset="0"/>
            </a:endParaRPr>
          </a:p>
        </p:txBody>
      </p:sp>
      <p:sp>
        <p:nvSpPr>
          <p:cNvPr id="4" name="Explosion: 8 Points 3">
            <a:extLst>
              <a:ext uri="{FF2B5EF4-FFF2-40B4-BE49-F238E27FC236}">
                <a16:creationId xmlns:a16="http://schemas.microsoft.com/office/drawing/2014/main" id="{DCEF5798-0333-AA65-FD63-A9E8F78C3268}"/>
              </a:ext>
            </a:extLst>
          </p:cNvPr>
          <p:cNvSpPr/>
          <p:nvPr/>
        </p:nvSpPr>
        <p:spPr>
          <a:xfrm>
            <a:off x="1295400" y="859021"/>
            <a:ext cx="304800" cy="585511"/>
          </a:xfrm>
          <a:prstGeom prst="irregularSeal1">
            <a:avLst/>
          </a:prstGeom>
          <a:solidFill>
            <a:srgbClr val="3E0000"/>
          </a:solidFill>
          <a:ln w="127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extBox 1">
            <a:extLst>
              <a:ext uri="{FF2B5EF4-FFF2-40B4-BE49-F238E27FC236}">
                <a16:creationId xmlns:a16="http://schemas.microsoft.com/office/drawing/2014/main" id="{2D66205C-F99D-C2ED-0F8D-CA2642D52BC3}"/>
              </a:ext>
            </a:extLst>
          </p:cNvPr>
          <p:cNvSpPr txBox="1">
            <a:spLocks noChangeArrowheads="1"/>
          </p:cNvSpPr>
          <p:nvPr/>
        </p:nvSpPr>
        <p:spPr bwMode="auto">
          <a:xfrm>
            <a:off x="144780" y="2881254"/>
            <a:ext cx="8839200" cy="3908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sz="3200" dirty="0">
                <a:latin typeface="+mn-lt"/>
              </a:rPr>
              <a:t>He broke it, and said, “This is my body, which is for you. Do this in remembrance of me.” </a:t>
            </a:r>
            <a:r>
              <a:rPr lang="en-US" sz="3200" b="1" baseline="30000" dirty="0">
                <a:latin typeface="+mn-lt"/>
              </a:rPr>
              <a:t>25 </a:t>
            </a:r>
            <a:r>
              <a:rPr lang="en-US" sz="3200" dirty="0">
                <a:latin typeface="+mn-lt"/>
              </a:rPr>
              <a:t>In the same way also he took the cup, after supper, saying, “This cup is the new covenant in my blood. Do this, as often as you drink it, in remembrance of me.” </a:t>
            </a:r>
            <a:r>
              <a:rPr lang="en-US" sz="3200" b="1" baseline="30000" dirty="0">
                <a:latin typeface="+mn-lt"/>
              </a:rPr>
              <a:t>26 </a:t>
            </a:r>
            <a:r>
              <a:rPr lang="en-US" sz="3200" dirty="0">
                <a:latin typeface="+mn-lt"/>
              </a:rPr>
              <a:t>For as often as you eat this bread and drink the cup, you proclaim the Lord’s death until he comes. </a:t>
            </a:r>
          </a:p>
          <a:p>
            <a:pPr>
              <a:tabLst>
                <a:tab pos="8458200" algn="r"/>
              </a:tabLst>
            </a:pPr>
            <a:r>
              <a:rPr lang="en-US" sz="2400" dirty="0">
                <a:latin typeface="+mn-lt"/>
              </a:rPr>
              <a:t>	</a:t>
            </a:r>
            <a:r>
              <a:rPr lang="en-US" sz="2400" b="1" dirty="0">
                <a:latin typeface="+mn-lt"/>
              </a:rPr>
              <a:t>1 Cor 11:24-26</a:t>
            </a:r>
            <a:endParaRPr lang="en-US" sz="2400" dirty="0">
              <a:latin typeface="+mn-lt"/>
            </a:endParaRPr>
          </a:p>
        </p:txBody>
      </p:sp>
      <p:sp>
        <p:nvSpPr>
          <p:cNvPr id="6" name="Rectangle: Rounded Corners 5">
            <a:extLst>
              <a:ext uri="{FF2B5EF4-FFF2-40B4-BE49-F238E27FC236}">
                <a16:creationId xmlns:a16="http://schemas.microsoft.com/office/drawing/2014/main" id="{FA8DCB6D-9854-EC92-6685-2CCE2C6D0196}"/>
              </a:ext>
            </a:extLst>
          </p:cNvPr>
          <p:cNvSpPr/>
          <p:nvPr/>
        </p:nvSpPr>
        <p:spPr>
          <a:xfrm>
            <a:off x="110490" y="2934546"/>
            <a:ext cx="2015490" cy="507856"/>
          </a:xfrm>
          <a:prstGeom prst="roundRect">
            <a:avLst/>
          </a:prstGeom>
          <a:noFill/>
          <a:ln w="50800">
            <a:solidFill>
              <a:srgbClr val="8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Rectangle: Rounded Corners 2">
            <a:extLst>
              <a:ext uri="{FF2B5EF4-FFF2-40B4-BE49-F238E27FC236}">
                <a16:creationId xmlns:a16="http://schemas.microsoft.com/office/drawing/2014/main" id="{91B0D3E4-EE5E-A081-C80A-CA72FFE70845}"/>
              </a:ext>
            </a:extLst>
          </p:cNvPr>
          <p:cNvSpPr/>
          <p:nvPr/>
        </p:nvSpPr>
        <p:spPr>
          <a:xfrm>
            <a:off x="175260" y="5867400"/>
            <a:ext cx="4320540" cy="507856"/>
          </a:xfrm>
          <a:prstGeom prst="roundRect">
            <a:avLst/>
          </a:prstGeom>
          <a:noFill/>
          <a:ln w="50800">
            <a:solidFill>
              <a:srgbClr val="8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8" name="Connector: Elbow 7">
            <a:extLst>
              <a:ext uri="{FF2B5EF4-FFF2-40B4-BE49-F238E27FC236}">
                <a16:creationId xmlns:a16="http://schemas.microsoft.com/office/drawing/2014/main" id="{39C6F790-B44A-4780-12ED-B174FF9A41BC}"/>
              </a:ext>
            </a:extLst>
          </p:cNvPr>
          <p:cNvCxnSpPr>
            <a:cxnSpLocks/>
          </p:cNvCxnSpPr>
          <p:nvPr/>
        </p:nvCxnSpPr>
        <p:spPr>
          <a:xfrm rot="5400000">
            <a:off x="3619500" y="2400300"/>
            <a:ext cx="3962400" cy="2971800"/>
          </a:xfrm>
          <a:prstGeom prst="bentConnector3">
            <a:avLst>
              <a:gd name="adj1" fmla="val 50000"/>
            </a:avLst>
          </a:prstGeom>
          <a:ln w="50800">
            <a:solidFill>
              <a:srgbClr val="80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5204643"/>
      </p:ext>
    </p:extLst>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3000"/>
                                        <p:tgtEl>
                                          <p:spTgt spid="4"/>
                                        </p:tgtEl>
                                      </p:cBhvr>
                                    </p:animEffect>
                                    <p:anim calcmode="lin" valueType="num">
                                      <p:cBhvr>
                                        <p:cTn id="8" dur="3000" fill="hold"/>
                                        <p:tgtEl>
                                          <p:spTgt spid="4"/>
                                        </p:tgtEl>
                                        <p:attrNameLst>
                                          <p:attrName>ppt_x</p:attrName>
                                        </p:attrNameLst>
                                      </p:cBhvr>
                                      <p:tavLst>
                                        <p:tav tm="0">
                                          <p:val>
                                            <p:strVal val="#ppt_x"/>
                                          </p:val>
                                        </p:tav>
                                        <p:tav tm="100000">
                                          <p:val>
                                            <p:strVal val="#ppt_x"/>
                                          </p:val>
                                        </p:tav>
                                      </p:tavLst>
                                    </p:anim>
                                    <p:anim calcmode="lin" valueType="num">
                                      <p:cBhvr>
                                        <p:cTn id="9" dur="3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4B0564-A202-58F9-B6D6-F5F9A5833EDA}"/>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31E7DAA2-6DB7-A1C2-BD77-02F950D575B3}"/>
              </a:ext>
            </a:extLst>
          </p:cNvPr>
          <p:cNvSpPr txBox="1"/>
          <p:nvPr/>
        </p:nvSpPr>
        <p:spPr>
          <a:xfrm>
            <a:off x="321733" y="126803"/>
            <a:ext cx="8500534" cy="1908215"/>
          </a:xfrm>
          <a:prstGeom prst="rect">
            <a:avLst/>
          </a:prstGeom>
          <a:noFill/>
        </p:spPr>
        <p:txBody>
          <a:bodyPr wrap="square">
            <a:spAutoFit/>
          </a:bodyPr>
          <a:lstStyle/>
          <a:p>
            <a:pPr marR="38100" algn="ctr">
              <a:tabLst>
                <a:tab pos="8178800" algn="r"/>
              </a:tabLst>
            </a:pPr>
            <a:r>
              <a:rPr lang="en-US" sz="4400" b="1" kern="1400" dirty="0">
                <a:solidFill>
                  <a:srgbClr val="001236"/>
                </a:solidFill>
                <a:uFill>
                  <a:solidFill>
                    <a:srgbClr val="3E0000"/>
                  </a:solidFill>
                </a:uFill>
                <a:latin typeface="Calibri" panose="020F0502020204030204" pitchFamily="34" charset="0"/>
              </a:rPr>
              <a:t>The Lord’s Supper should be an act:</a:t>
            </a:r>
          </a:p>
          <a:p>
            <a:pPr marR="38100" algn="ctr">
              <a:tabLst>
                <a:tab pos="8178800" algn="r"/>
              </a:tabLst>
            </a:pPr>
            <a:endParaRPr lang="en-US" sz="1000" b="1" kern="1400" dirty="0">
              <a:solidFill>
                <a:srgbClr val="001236"/>
              </a:solidFill>
              <a:uFill>
                <a:solidFill>
                  <a:srgbClr val="3E0000"/>
                </a:solidFill>
              </a:uFill>
              <a:latin typeface="Calibri" panose="020F0502020204030204" pitchFamily="34" charset="0"/>
            </a:endParaRPr>
          </a:p>
          <a:p>
            <a:pPr marR="38100" algn="ctr">
              <a:tabLst>
                <a:tab pos="8178800" algn="r"/>
              </a:tabLst>
            </a:pPr>
            <a:endParaRPr lang="en-US" sz="1000" b="1" kern="1400" dirty="0">
              <a:solidFill>
                <a:srgbClr val="001236"/>
              </a:solidFill>
              <a:uFill>
                <a:solidFill>
                  <a:srgbClr val="3E0000"/>
                </a:solidFill>
              </a:uFill>
              <a:latin typeface="Calibri" panose="020F0502020204030204" pitchFamily="34" charset="0"/>
            </a:endParaRPr>
          </a:p>
          <a:p>
            <a:pPr marR="38100" algn="ctr">
              <a:tabLst>
                <a:tab pos="8178800" algn="r"/>
              </a:tabLst>
            </a:pPr>
            <a:r>
              <a:rPr lang="en-US" sz="5400" b="1" u="heavy" kern="1400" dirty="0">
                <a:solidFill>
                  <a:srgbClr val="000000"/>
                </a:solidFill>
                <a:uFill>
                  <a:solidFill>
                    <a:srgbClr val="800000"/>
                  </a:solidFill>
                </a:uFill>
                <a:latin typeface="Calibri" panose="020F0502020204030204" pitchFamily="34" charset="0"/>
              </a:rPr>
              <a:t>Examining</a:t>
            </a:r>
            <a:r>
              <a:rPr lang="en-US" sz="5400" b="1" kern="1400" dirty="0">
                <a:solidFill>
                  <a:srgbClr val="000000"/>
                </a:solidFill>
                <a:uFill>
                  <a:solidFill>
                    <a:srgbClr val="800000"/>
                  </a:solidFill>
                </a:uFill>
                <a:latin typeface="Calibri" panose="020F0502020204030204" pitchFamily="34" charset="0"/>
              </a:rPr>
              <a:t> </a:t>
            </a:r>
            <a:r>
              <a:rPr lang="en-US" sz="5400" b="1" u="heavy" kern="1400" dirty="0">
                <a:solidFill>
                  <a:srgbClr val="000000"/>
                </a:solidFill>
                <a:uFill>
                  <a:solidFill>
                    <a:srgbClr val="800000"/>
                  </a:solidFill>
                </a:uFill>
                <a:latin typeface="Calibri" panose="020F0502020204030204" pitchFamily="34" charset="0"/>
              </a:rPr>
              <a:t>Oneself</a:t>
            </a:r>
            <a:r>
              <a:rPr lang="en-US" sz="5400" b="1" kern="1400" dirty="0">
                <a:solidFill>
                  <a:srgbClr val="000000"/>
                </a:solidFill>
                <a:uFill>
                  <a:solidFill>
                    <a:srgbClr val="800000"/>
                  </a:solidFill>
                </a:uFill>
                <a:latin typeface="Calibri" panose="020F0502020204030204" pitchFamily="34" charset="0"/>
              </a:rPr>
              <a:t>.</a:t>
            </a:r>
            <a:r>
              <a:rPr lang="en-US" sz="5400" b="1" kern="1400" dirty="0">
                <a:solidFill>
                  <a:srgbClr val="001236"/>
                </a:solidFill>
                <a:uFill>
                  <a:solidFill>
                    <a:srgbClr val="3E0000"/>
                  </a:solidFill>
                </a:uFill>
                <a:latin typeface="Calibri" panose="020F0502020204030204" pitchFamily="34" charset="0"/>
              </a:rPr>
              <a:t>          </a:t>
            </a:r>
            <a:endParaRPr lang="en-US" sz="5400" b="1" kern="1400" dirty="0">
              <a:ln>
                <a:noFill/>
              </a:ln>
              <a:solidFill>
                <a:srgbClr val="000000"/>
              </a:solidFill>
              <a:effectLst/>
              <a:latin typeface="Calibri" panose="020F0502020204030204" pitchFamily="34" charset="0"/>
            </a:endParaRPr>
          </a:p>
        </p:txBody>
      </p:sp>
      <p:sp>
        <p:nvSpPr>
          <p:cNvPr id="4" name="Explosion: 8 Points 3">
            <a:extLst>
              <a:ext uri="{FF2B5EF4-FFF2-40B4-BE49-F238E27FC236}">
                <a16:creationId xmlns:a16="http://schemas.microsoft.com/office/drawing/2014/main" id="{30253D16-E96A-28D2-6680-B59B5CA9D997}"/>
              </a:ext>
            </a:extLst>
          </p:cNvPr>
          <p:cNvSpPr/>
          <p:nvPr/>
        </p:nvSpPr>
        <p:spPr>
          <a:xfrm>
            <a:off x="1524000" y="828541"/>
            <a:ext cx="304800" cy="585511"/>
          </a:xfrm>
          <a:prstGeom prst="irregularSeal1">
            <a:avLst/>
          </a:prstGeom>
          <a:solidFill>
            <a:srgbClr val="3E0000"/>
          </a:solidFill>
          <a:ln w="127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extBox 1">
            <a:extLst>
              <a:ext uri="{FF2B5EF4-FFF2-40B4-BE49-F238E27FC236}">
                <a16:creationId xmlns:a16="http://schemas.microsoft.com/office/drawing/2014/main" id="{D4F4B2E6-B293-796D-3EA6-F120CB476D12}"/>
              </a:ext>
            </a:extLst>
          </p:cNvPr>
          <p:cNvSpPr txBox="1">
            <a:spLocks noChangeArrowheads="1"/>
          </p:cNvSpPr>
          <p:nvPr/>
        </p:nvSpPr>
        <p:spPr bwMode="auto">
          <a:xfrm>
            <a:off x="129540" y="2736756"/>
            <a:ext cx="8839200" cy="35394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tabLst>
                <a:tab pos="8458200" algn="r"/>
              </a:tabLst>
            </a:pPr>
            <a:r>
              <a:rPr lang="en-US" sz="3200" dirty="0">
                <a:latin typeface="+mn-lt"/>
              </a:rPr>
              <a:t>Whoever, therefore, eats the bread or drinks the cup of the Lord in an unworthy manner will be guilty concerning the body and blood of the Lord. </a:t>
            </a:r>
            <a:r>
              <a:rPr lang="en-US" sz="3200" b="1" baseline="30000" dirty="0">
                <a:latin typeface="+mn-lt"/>
              </a:rPr>
              <a:t>28 </a:t>
            </a:r>
            <a:r>
              <a:rPr lang="en-US" sz="3200" dirty="0">
                <a:latin typeface="+mn-lt"/>
              </a:rPr>
              <a:t>Let a person examine himself, then, and so eat of the bread and drink of the cup. </a:t>
            </a:r>
            <a:r>
              <a:rPr lang="en-US" sz="3200" b="1" baseline="30000" dirty="0">
                <a:latin typeface="+mn-lt"/>
              </a:rPr>
              <a:t>29 </a:t>
            </a:r>
            <a:r>
              <a:rPr lang="en-US" sz="3200" u="heavy" dirty="0">
                <a:uFill>
                  <a:solidFill>
                    <a:srgbClr val="800000"/>
                  </a:solidFill>
                </a:uFill>
                <a:latin typeface="+mn-lt"/>
              </a:rPr>
              <a:t>For anyone who eats and drinks without discerning the body eats and drinks judgment on himself</a:t>
            </a:r>
            <a:r>
              <a:rPr lang="en-US" sz="3200" dirty="0">
                <a:latin typeface="+mn-lt"/>
              </a:rPr>
              <a:t>. </a:t>
            </a:r>
            <a:r>
              <a:rPr lang="en-US" sz="2400" dirty="0">
                <a:latin typeface="+mn-lt"/>
              </a:rPr>
              <a:t>	</a:t>
            </a:r>
            <a:r>
              <a:rPr lang="en-US" sz="2400" b="1" dirty="0">
                <a:latin typeface="+mn-lt"/>
              </a:rPr>
              <a:t>1 Cor 11:27-29</a:t>
            </a:r>
            <a:endParaRPr lang="en-US" sz="2400" dirty="0">
              <a:latin typeface="+mn-lt"/>
            </a:endParaRPr>
          </a:p>
        </p:txBody>
      </p:sp>
      <p:sp>
        <p:nvSpPr>
          <p:cNvPr id="6" name="Rectangle: Rounded Corners 5">
            <a:extLst>
              <a:ext uri="{FF2B5EF4-FFF2-40B4-BE49-F238E27FC236}">
                <a16:creationId xmlns:a16="http://schemas.microsoft.com/office/drawing/2014/main" id="{AC28B3D6-3F7A-61ED-B8BE-60C1BD8F76EB}"/>
              </a:ext>
            </a:extLst>
          </p:cNvPr>
          <p:cNvSpPr/>
          <p:nvPr/>
        </p:nvSpPr>
        <p:spPr>
          <a:xfrm>
            <a:off x="175260" y="4290768"/>
            <a:ext cx="4091940" cy="433632"/>
          </a:xfrm>
          <a:prstGeom prst="roundRect">
            <a:avLst/>
          </a:prstGeom>
          <a:noFill/>
          <a:ln w="50800">
            <a:solidFill>
              <a:srgbClr val="8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8" name="Connector: Elbow 7">
            <a:extLst>
              <a:ext uri="{FF2B5EF4-FFF2-40B4-BE49-F238E27FC236}">
                <a16:creationId xmlns:a16="http://schemas.microsoft.com/office/drawing/2014/main" id="{431082FD-B9ED-89EB-0948-A62E3855E5A6}"/>
              </a:ext>
            </a:extLst>
          </p:cNvPr>
          <p:cNvCxnSpPr>
            <a:cxnSpLocks/>
          </p:cNvCxnSpPr>
          <p:nvPr/>
        </p:nvCxnSpPr>
        <p:spPr>
          <a:xfrm rot="16200000" flipH="1">
            <a:off x="2007516" y="2640684"/>
            <a:ext cx="2385768" cy="914400"/>
          </a:xfrm>
          <a:prstGeom prst="bentConnector3">
            <a:avLst>
              <a:gd name="adj1" fmla="val 20935"/>
            </a:avLst>
          </a:prstGeom>
          <a:ln w="50800">
            <a:solidFill>
              <a:srgbClr val="80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58887901"/>
      </p:ext>
    </p:extLst>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3000"/>
                                        <p:tgtEl>
                                          <p:spTgt spid="4"/>
                                        </p:tgtEl>
                                      </p:cBhvr>
                                    </p:animEffect>
                                    <p:anim calcmode="lin" valueType="num">
                                      <p:cBhvr>
                                        <p:cTn id="8" dur="3000" fill="hold"/>
                                        <p:tgtEl>
                                          <p:spTgt spid="4"/>
                                        </p:tgtEl>
                                        <p:attrNameLst>
                                          <p:attrName>ppt_x</p:attrName>
                                        </p:attrNameLst>
                                      </p:cBhvr>
                                      <p:tavLst>
                                        <p:tav tm="0">
                                          <p:val>
                                            <p:strVal val="#ppt_x"/>
                                          </p:val>
                                        </p:tav>
                                        <p:tav tm="100000">
                                          <p:val>
                                            <p:strVal val="#ppt_x"/>
                                          </p:val>
                                        </p:tav>
                                      </p:tavLst>
                                    </p:anim>
                                    <p:anim calcmode="lin" valueType="num">
                                      <p:cBhvr>
                                        <p:cTn id="9" dur="3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noFill/>
        <a:ln w="50800">
          <a:solidFill>
            <a:srgbClr val="800000"/>
          </a:solid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50800">
          <a:solidFill>
            <a:srgbClr val="800000"/>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activity xmlns="f5771b9e-bb9d-4790-b6f2-5cbeb0979a9c"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FB3ABC4B0C0E2F4F9C93D121F68841AF" ma:contentTypeVersion="15" ma:contentTypeDescription="Create a new document." ma:contentTypeScope="" ma:versionID="660eab02cdbf12d5a8780f4ad08fa56d">
  <xsd:schema xmlns:xsd="http://www.w3.org/2001/XMLSchema" xmlns:xs="http://www.w3.org/2001/XMLSchema" xmlns:p="http://schemas.microsoft.com/office/2006/metadata/properties" xmlns:ns3="f5771b9e-bb9d-4790-b6f2-5cbeb0979a9c" xmlns:ns4="48df96e8-5bed-42fe-b42e-398ed42751d8" targetNamespace="http://schemas.microsoft.com/office/2006/metadata/properties" ma:root="true" ma:fieldsID="8bfb8719affc962a4dfa2686d9ff8b20" ns3:_="" ns4:_="">
    <xsd:import namespace="f5771b9e-bb9d-4790-b6f2-5cbeb0979a9c"/>
    <xsd:import namespace="48df96e8-5bed-42fe-b42e-398ed42751d8"/>
    <xsd:element name="properties">
      <xsd:complexType>
        <xsd:sequence>
          <xsd:element name="documentManagement">
            <xsd:complexType>
              <xsd:all>
                <xsd:element ref="ns3:MediaServiceMetadata" minOccurs="0"/>
                <xsd:element ref="ns3:MediaServiceFastMetadata" minOccurs="0"/>
                <xsd:element ref="ns4:SharedWithUsers" minOccurs="0"/>
                <xsd:element ref="ns4:SharedWithDetails" minOccurs="0"/>
                <xsd:element ref="ns4:SharingHintHash" minOccurs="0"/>
                <xsd:element ref="ns3:MediaServiceAutoTags" minOccurs="0"/>
                <xsd:element ref="ns3:MediaServiceDateTaken" minOccurs="0"/>
                <xsd:element ref="ns3:MediaServiceOCR" minOccurs="0"/>
                <xsd:element ref="ns3:MediaServiceAutoKeyPoints" minOccurs="0"/>
                <xsd:element ref="ns3:MediaServiceKeyPoints" minOccurs="0"/>
                <xsd:element ref="ns3:MediaServiceGenerationTime" minOccurs="0"/>
                <xsd:element ref="ns3:MediaServiceEventHashCode" minOccurs="0"/>
                <xsd:element ref="ns3:MediaServiceLocation" minOccurs="0"/>
                <xsd:element ref="ns3:MediaLengthInSeconds" minOccurs="0"/>
                <xsd:element ref="ns3:_activit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5771b9e-bb9d-4790-b6f2-5cbeb0979a9c" elementFormDefault="qualified">
    <xsd:import namespace="http://schemas.microsoft.com/office/2006/documentManagement/types"/>
    <xsd:import namespace="http://schemas.microsoft.com/office/infopath/2007/PartnerControls"/>
    <xsd:element name="MediaServiceMetadata" ma:index="8" nillable="true" ma:displayName="MediaServiceMetadata" ma:description="" ma:hidden="true" ma:internalName="MediaServiceMetadata" ma:readOnly="true">
      <xsd:simpleType>
        <xsd:restriction base="dms:Note"/>
      </xsd:simpleType>
    </xsd:element>
    <xsd:element name="MediaServiceFastMetadata" ma:index="9" nillable="true" ma:displayName="MediaServiceFastMetadata" ma:description="" ma:hidden="true" ma:internalName="MediaServiceFastMetadata" ma:readOnly="true">
      <xsd:simpleType>
        <xsd:restriction base="dms:Note"/>
      </xsd:simpleType>
    </xsd:element>
    <xsd:element name="MediaServiceAutoTags" ma:index="13" nillable="true" ma:displayName="MediaServiceAutoTags" ma:internalName="MediaServiceAutoTags" ma:readOnly="true">
      <xsd:simpleType>
        <xsd:restriction base="dms:Text"/>
      </xsd:simpleType>
    </xsd:element>
    <xsd:element name="MediaServiceDateTaken" ma:index="14" nillable="true" ma:displayName="MediaServiceDateTaken" ma:hidden="true" ma:internalName="MediaServiceDateTake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Location" ma:index="20" nillable="true" ma:displayName="Location" ma:internalName="MediaServiceLocation" ma:readOnly="true">
      <xsd:simpleType>
        <xsd:restriction base="dms:Text"/>
      </xsd:simpleType>
    </xsd:element>
    <xsd:element name="MediaLengthInSeconds" ma:index="21" nillable="true" ma:displayName="Length (seconds)" ma:internalName="MediaLengthInSeconds" ma:readOnly="true">
      <xsd:simpleType>
        <xsd:restriction base="dms:Unknown"/>
      </xsd:simpleType>
    </xsd:element>
    <xsd:element name="_activity" ma:index="22" nillable="true" ma:displayName="_activity" ma:hidden="true" ma:internalName="_activity">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48df96e8-5bed-42fe-b42e-398ed42751d8"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SharingHintHash" ma:index="12"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DB3BB5EA-E7D6-4327-AB5E-28CFD66774E7}">
  <ds:schemaRefs>
    <ds:schemaRef ds:uri="http://schemas.microsoft.com/office/2006/documentManagement/types"/>
    <ds:schemaRef ds:uri="http://schemas.microsoft.com/office/infopath/2007/PartnerControls"/>
    <ds:schemaRef ds:uri="http://purl.org/dc/elements/1.1/"/>
    <ds:schemaRef ds:uri="http://schemas.microsoft.com/office/2006/metadata/properties"/>
    <ds:schemaRef ds:uri="48df96e8-5bed-42fe-b42e-398ed42751d8"/>
    <ds:schemaRef ds:uri="http://purl.org/dc/terms/"/>
    <ds:schemaRef ds:uri="f5771b9e-bb9d-4790-b6f2-5cbeb0979a9c"/>
    <ds:schemaRef ds:uri="http://schemas.openxmlformats.org/package/2006/metadata/core-properties"/>
    <ds:schemaRef ds:uri="http://www.w3.org/XML/1998/namespace"/>
    <ds:schemaRef ds:uri="http://purl.org/dc/dcmitype/"/>
  </ds:schemaRefs>
</ds:datastoreItem>
</file>

<file path=customXml/itemProps2.xml><?xml version="1.0" encoding="utf-8"?>
<ds:datastoreItem xmlns:ds="http://schemas.openxmlformats.org/officeDocument/2006/customXml" ds:itemID="{2F51C44A-48FD-452A-B631-29826638C0DC}">
  <ds:schemaRefs>
    <ds:schemaRef ds:uri="http://schemas.microsoft.com/sharepoint/v3/contenttype/forms"/>
  </ds:schemaRefs>
</ds:datastoreItem>
</file>

<file path=customXml/itemProps3.xml><?xml version="1.0" encoding="utf-8"?>
<ds:datastoreItem xmlns:ds="http://schemas.openxmlformats.org/officeDocument/2006/customXml" ds:itemID="{1124365D-1808-4399-869D-0C964D65E15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5771b9e-bb9d-4790-b6f2-5cbeb0979a9c"/>
    <ds:schemaRef ds:uri="48df96e8-5bed-42fe-b42e-398ed42751d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23828</TotalTime>
  <Words>1310</Words>
  <Application>Microsoft Office PowerPoint</Application>
  <PresentationFormat>On-screen Show (4:3)</PresentationFormat>
  <Paragraphs>76</Paragraphs>
  <Slides>16</Slides>
  <Notes>7</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16</vt:i4>
      </vt:variant>
    </vt:vector>
  </HeadingPairs>
  <TitlesOfParts>
    <vt:vector size="21" baseType="lpstr">
      <vt:lpstr>Arial</vt:lpstr>
      <vt:lpstr>Calibri</vt:lpstr>
      <vt:lpstr>Calibri Light</vt:lpstr>
      <vt:lpstr>Helvetica</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Dale Rintelman</dc:creator>
  <cp:lastModifiedBy>Dale Rintelman</cp:lastModifiedBy>
  <cp:revision>951</cp:revision>
  <cp:lastPrinted>2022-10-02T13:03:38Z</cp:lastPrinted>
  <dcterms:created xsi:type="dcterms:W3CDTF">2020-07-19T11:17:55Z</dcterms:created>
  <dcterms:modified xsi:type="dcterms:W3CDTF">2026-10-04T12:24:00Z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0x010100FB3ABC4B0C0E2F4F9C93D121F68841AF</vt:lpwstr>
  </property>
</Properties>
</file>