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4"/>
  </p:sldMasterIdLst>
  <p:notesMasterIdLst>
    <p:notesMasterId r:id="rId16"/>
  </p:notesMasterIdLst>
  <p:handoutMasterIdLst>
    <p:handoutMasterId r:id="rId17"/>
  </p:handoutMasterIdLst>
  <p:sldIdLst>
    <p:sldId id="8441" r:id="rId5"/>
    <p:sldId id="9207" r:id="rId6"/>
    <p:sldId id="9251" r:id="rId7"/>
    <p:sldId id="9252" r:id="rId8"/>
    <p:sldId id="9253" r:id="rId9"/>
    <p:sldId id="9254" r:id="rId10"/>
    <p:sldId id="9255" r:id="rId11"/>
    <p:sldId id="9256" r:id="rId12"/>
    <p:sldId id="9257" r:id="rId13"/>
    <p:sldId id="9259" r:id="rId14"/>
    <p:sldId id="9258" r:id="rId1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6"/>
    <a:srgbClr val="800000"/>
    <a:srgbClr val="003300"/>
    <a:srgbClr val="3E0000"/>
    <a:srgbClr val="CC0000"/>
    <a:srgbClr val="4C0000"/>
    <a:srgbClr val="200F51"/>
    <a:srgbClr val="140A52"/>
    <a:srgbClr val="000510"/>
    <a:srgbClr val="3C2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15" autoAdjust="0"/>
    <p:restoredTop sz="91026" autoAdjust="0"/>
  </p:normalViewPr>
  <p:slideViewPr>
    <p:cSldViewPr showGuides="1">
      <p:cViewPr varScale="1">
        <p:scale>
          <a:sx n="48" d="100"/>
          <a:sy n="48" d="100"/>
        </p:scale>
        <p:origin x="322" y="39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82"/>
    </p:cViewPr>
  </p:sorterViewPr>
  <p:notesViewPr>
    <p:cSldViewPr showGuides="1">
      <p:cViewPr varScale="1">
        <p:scale>
          <a:sx n="55" d="100"/>
          <a:sy n="55" d="100"/>
        </p:scale>
        <p:origin x="2772" y="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 Rintelman" userId="3015f9bd-f692-4206-b000-5b94df7f8e3b" providerId="ADAL" clId="{18CC2391-4341-45C2-B399-DA7426098B6B}"/>
    <pc:docChg chg="undo custSel addSld delSld modSld">
      <pc:chgData name="Dale Rintelman" userId="3015f9bd-f692-4206-b000-5b94df7f8e3b" providerId="ADAL" clId="{18CC2391-4341-45C2-B399-DA7426098B6B}" dt="2026-09-13T12:24:23.562" v="34" actId="6549"/>
      <pc:docMkLst>
        <pc:docMk/>
      </pc:docMkLst>
      <pc:sldChg chg="modSp add del mod">
        <pc:chgData name="Dale Rintelman" userId="3015f9bd-f692-4206-b000-5b94df7f8e3b" providerId="ADAL" clId="{18CC2391-4341-45C2-B399-DA7426098B6B}" dt="2026-09-13T12:24:07.207" v="32" actId="20577"/>
        <pc:sldMkLst>
          <pc:docMk/>
          <pc:sldMk cId="1819858409" sldId="8441"/>
        </pc:sldMkLst>
        <pc:spChg chg="mod">
          <ac:chgData name="Dale Rintelman" userId="3015f9bd-f692-4206-b000-5b94df7f8e3b" providerId="ADAL" clId="{18CC2391-4341-45C2-B399-DA7426098B6B}" dt="2026-09-13T12:24:07.207" v="32" actId="20577"/>
          <ac:spMkLst>
            <pc:docMk/>
            <pc:sldMk cId="1819858409" sldId="8441"/>
            <ac:spMk id="5" creationId="{FE117635-1170-FAE7-FC1A-D151B0C7E2B8}"/>
          </ac:spMkLst>
        </pc:spChg>
      </pc:sldChg>
      <pc:sldChg chg="del">
        <pc:chgData name="Dale Rintelman" userId="3015f9bd-f692-4206-b000-5b94df7f8e3b" providerId="ADAL" clId="{18CC2391-4341-45C2-B399-DA7426098B6B}" dt="2026-09-13T12:20:35.934" v="10" actId="47"/>
        <pc:sldMkLst>
          <pc:docMk/>
          <pc:sldMk cId="3689601815" sldId="9153"/>
        </pc:sldMkLst>
      </pc:sldChg>
      <pc:sldChg chg="del">
        <pc:chgData name="Dale Rintelman" userId="3015f9bd-f692-4206-b000-5b94df7f8e3b" providerId="ADAL" clId="{18CC2391-4341-45C2-B399-DA7426098B6B}" dt="2026-09-13T12:20:36.619" v="11" actId="47"/>
        <pc:sldMkLst>
          <pc:docMk/>
          <pc:sldMk cId="2472853642" sldId="9154"/>
        </pc:sldMkLst>
      </pc:sldChg>
      <pc:sldChg chg="del">
        <pc:chgData name="Dale Rintelman" userId="3015f9bd-f692-4206-b000-5b94df7f8e3b" providerId="ADAL" clId="{18CC2391-4341-45C2-B399-DA7426098B6B}" dt="2026-09-13T12:20:37.624" v="12" actId="47"/>
        <pc:sldMkLst>
          <pc:docMk/>
          <pc:sldMk cId="2327687386" sldId="9155"/>
        </pc:sldMkLst>
      </pc:sldChg>
      <pc:sldChg chg="del">
        <pc:chgData name="Dale Rintelman" userId="3015f9bd-f692-4206-b000-5b94df7f8e3b" providerId="ADAL" clId="{18CC2391-4341-45C2-B399-DA7426098B6B}" dt="2026-09-13T12:20:35.110" v="9" actId="47"/>
        <pc:sldMkLst>
          <pc:docMk/>
          <pc:sldMk cId="2020491057" sldId="9156"/>
        </pc:sldMkLst>
      </pc:sldChg>
      <pc:sldChg chg="del">
        <pc:chgData name="Dale Rintelman" userId="3015f9bd-f692-4206-b000-5b94df7f8e3b" providerId="ADAL" clId="{18CC2391-4341-45C2-B399-DA7426098B6B}" dt="2026-09-13T12:20:00.453" v="0" actId="47"/>
        <pc:sldMkLst>
          <pc:docMk/>
          <pc:sldMk cId="2075828468" sldId="9201"/>
        </pc:sldMkLst>
      </pc:sldChg>
      <pc:sldChg chg="del">
        <pc:chgData name="Dale Rintelman" userId="3015f9bd-f692-4206-b000-5b94df7f8e3b" providerId="ADAL" clId="{18CC2391-4341-45C2-B399-DA7426098B6B}" dt="2026-09-13T12:20:25.334" v="7" actId="47"/>
        <pc:sldMkLst>
          <pc:docMk/>
          <pc:sldMk cId="3530648519" sldId="9208"/>
        </pc:sldMkLst>
      </pc:sldChg>
      <pc:sldChg chg="del">
        <pc:chgData name="Dale Rintelman" userId="3015f9bd-f692-4206-b000-5b94df7f8e3b" providerId="ADAL" clId="{18CC2391-4341-45C2-B399-DA7426098B6B}" dt="2026-09-13T12:20:30.189" v="8" actId="47"/>
        <pc:sldMkLst>
          <pc:docMk/>
          <pc:sldMk cId="3340889460" sldId="9209"/>
        </pc:sldMkLst>
      </pc:sldChg>
      <pc:sldChg chg="del">
        <pc:chgData name="Dale Rintelman" userId="3015f9bd-f692-4206-b000-5b94df7f8e3b" providerId="ADAL" clId="{18CC2391-4341-45C2-B399-DA7426098B6B}" dt="2026-09-13T12:20:01.536" v="2" actId="47"/>
        <pc:sldMkLst>
          <pc:docMk/>
          <pc:sldMk cId="1579474313" sldId="9243"/>
        </pc:sldMkLst>
      </pc:sldChg>
      <pc:sldChg chg="del">
        <pc:chgData name="Dale Rintelman" userId="3015f9bd-f692-4206-b000-5b94df7f8e3b" providerId="ADAL" clId="{18CC2391-4341-45C2-B399-DA7426098B6B}" dt="2026-09-13T12:20:01.030" v="1" actId="47"/>
        <pc:sldMkLst>
          <pc:docMk/>
          <pc:sldMk cId="667906193" sldId="9244"/>
        </pc:sldMkLst>
      </pc:sldChg>
      <pc:sldChg chg="del">
        <pc:chgData name="Dale Rintelman" userId="3015f9bd-f692-4206-b000-5b94df7f8e3b" providerId="ADAL" clId="{18CC2391-4341-45C2-B399-DA7426098B6B}" dt="2026-09-13T12:20:09.183" v="6" actId="47"/>
        <pc:sldMkLst>
          <pc:docMk/>
          <pc:sldMk cId="2591598054" sldId="9245"/>
        </pc:sldMkLst>
      </pc:sldChg>
      <pc:sldChg chg="del">
        <pc:chgData name="Dale Rintelman" userId="3015f9bd-f692-4206-b000-5b94df7f8e3b" providerId="ADAL" clId="{18CC2391-4341-45C2-B399-DA7426098B6B}" dt="2026-09-13T12:20:02.001" v="3" actId="47"/>
        <pc:sldMkLst>
          <pc:docMk/>
          <pc:sldMk cId="4111084411" sldId="9246"/>
        </pc:sldMkLst>
      </pc:sldChg>
      <pc:sldChg chg="del">
        <pc:chgData name="Dale Rintelman" userId="3015f9bd-f692-4206-b000-5b94df7f8e3b" providerId="ADAL" clId="{18CC2391-4341-45C2-B399-DA7426098B6B}" dt="2026-09-13T12:20:02.577" v="4" actId="47"/>
        <pc:sldMkLst>
          <pc:docMk/>
          <pc:sldMk cId="3022984632" sldId="9247"/>
        </pc:sldMkLst>
      </pc:sldChg>
      <pc:sldChg chg="del">
        <pc:chgData name="Dale Rintelman" userId="3015f9bd-f692-4206-b000-5b94df7f8e3b" providerId="ADAL" clId="{18CC2391-4341-45C2-B399-DA7426098B6B}" dt="2026-09-13T12:20:04.440" v="5" actId="47"/>
        <pc:sldMkLst>
          <pc:docMk/>
          <pc:sldMk cId="2523947314" sldId="9248"/>
        </pc:sldMkLst>
      </pc:sldChg>
      <pc:sldChg chg="modSp mod">
        <pc:chgData name="Dale Rintelman" userId="3015f9bd-f692-4206-b000-5b94df7f8e3b" providerId="ADAL" clId="{18CC2391-4341-45C2-B399-DA7426098B6B}" dt="2026-09-13T12:24:23.562" v="34" actId="6549"/>
        <pc:sldMkLst>
          <pc:docMk/>
          <pc:sldMk cId="649870232" sldId="9259"/>
        </pc:sldMkLst>
        <pc:spChg chg="mod">
          <ac:chgData name="Dale Rintelman" userId="3015f9bd-f692-4206-b000-5b94df7f8e3b" providerId="ADAL" clId="{18CC2391-4341-45C2-B399-DA7426098B6B}" dt="2026-09-13T12:24:23.562" v="34" actId="6549"/>
          <ac:spMkLst>
            <pc:docMk/>
            <pc:sldMk cId="649870232" sldId="9259"/>
            <ac:spMk id="2" creationId="{3AD684FD-7127-4028-F2E2-795AFB16D9F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AA96D6-9668-4899-AAD5-4140F4AFEE62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A26895-C2E3-4028-89DB-B12CFB31E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/>
          <a:lstStyle>
            <a:lvl1pPr algn="l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7078B37-2A58-4AB2-90F7-D39C0570B202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548" tIns="46774" rIns="93548" bIns="4677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7"/>
            <a:ext cx="5607050" cy="4183063"/>
          </a:xfrm>
          <a:prstGeom prst="rect">
            <a:avLst/>
          </a:prstGeom>
        </p:spPr>
        <p:txBody>
          <a:bodyPr vert="horz" lIns="93548" tIns="46774" rIns="93548" bIns="4677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 anchor="b"/>
          <a:lstStyle>
            <a:lvl1pPr algn="l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 anchor="b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BE3DCCF-9315-40EC-AB5D-258771C66C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3666C-802F-4392-A00E-98CEE425D6F9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5D314-1835-409D-9EFD-58E955B290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22236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73480-399F-476C-B408-5116C24F63C0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37134-7EAC-4920-B564-C6A85EB011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27958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91E29-5936-4AE4-925D-188B0F8BBB7A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70B8F-34D3-4D31-94DD-F102750F5F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59853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A05A5-5A0B-45FF-B89D-85BC8460AB0C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D8002-CF1F-4096-9569-3573B982FB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6743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BCD70-790B-4A11-9799-E88470345A93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96E6A-4084-41FC-B2D9-CD53888D83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77904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44BCD-C835-4034-8505-224F441D54CB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90BB-F777-40B5-BC28-2430EB8FBE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38741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B4B57-825F-48E0-BF16-963E87FFE659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3616B-0542-4CE8-8DAE-BEAA6DB1B0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69043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4DE8-5ED3-47D1-A32C-1E2E49221FE3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5E01C-1404-4CAD-A550-550339EBA2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798950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399E-1BF0-477C-98CB-F873E9621757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25CD-BC6B-42B2-A4BA-068E3A0488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75980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2D4B8-E19B-4905-A097-CBAC17352F85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95AD5-C483-4D69-8DAF-88F64E7D3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274109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BABC-811A-43E2-95C0-925DF895F8CB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7E973-7675-48A5-8C2D-5FC890CCEB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723466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9E0286-B1FA-453C-948A-193D5F62C066}" type="datetimeFigureOut">
              <a:rPr lang="en-US"/>
              <a:pPr>
                <a:defRPr/>
              </a:pPr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B2CDBA-08FD-4277-94DC-663BFDE2EF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ransition spd="slow">
    <p:random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E6D6C-A615-7D14-4C6B-FDB9268D4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FE117635-1170-FAE7-FC1A-D151B0C7E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62" y="2326746"/>
            <a:ext cx="3385678" cy="31189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/>
              <a:t>1 Cor 2:1-2</a:t>
            </a:r>
          </a:p>
          <a:p>
            <a:r>
              <a:rPr lang="en-US" sz="3200" b="1" dirty="0"/>
              <a:t>1 Cor 13:1-13</a:t>
            </a:r>
          </a:p>
          <a:p>
            <a:r>
              <a:rPr lang="en-US" sz="3200" b="1" dirty="0"/>
              <a:t>Lk 9:22-24</a:t>
            </a:r>
          </a:p>
          <a:p>
            <a:r>
              <a:rPr lang="en-US" sz="3200" b="1" dirty="0"/>
              <a:t>Phil 2:1-7</a:t>
            </a:r>
          </a:p>
          <a:p>
            <a:r>
              <a:rPr lang="en-US" sz="3200" b="1" dirty="0"/>
              <a:t>Jn 14:20-26</a:t>
            </a:r>
          </a:p>
          <a:p>
            <a:r>
              <a:rPr lang="en-US" sz="3200" b="1" dirty="0"/>
              <a:t>Is 55:8-9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3BBC2F3-17BA-7CAF-1AC7-0F8D18C7F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5604"/>
            <a:ext cx="9143999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38100" indent="0" algn="ctr">
              <a:spcBef>
                <a:spcPts val="0"/>
              </a:spcBef>
              <a:spcAft>
                <a:spcPts val="600"/>
              </a:spcAft>
            </a:pPr>
            <a:r>
              <a:rPr lang="en-US" sz="5400" b="1" i="1" dirty="0">
                <a:solidFill>
                  <a:srgbClr val="001236"/>
                </a:solidFill>
                <a:latin typeface="+mn-lt"/>
                <a:cs typeface="Arial" panose="020B0604020202020204" pitchFamily="34" charset="0"/>
              </a:rPr>
              <a:t>Ultimate Posture</a:t>
            </a:r>
          </a:p>
          <a:p>
            <a:pPr marL="0" marR="38100" indent="0" algn="ctr">
              <a:spcBef>
                <a:spcPts val="0"/>
              </a:spcBef>
              <a:spcAft>
                <a:spcPts val="600"/>
              </a:spcAft>
            </a:pPr>
            <a:r>
              <a:rPr lang="en-US" sz="4000" b="1" i="1" dirty="0">
                <a:solidFill>
                  <a:srgbClr val="001236"/>
                </a:solidFill>
                <a:latin typeface="+mn-lt"/>
                <a:cs typeface="Arial" panose="020B0604020202020204" pitchFamily="34" charset="0"/>
              </a:rPr>
              <a:t>Humility:  Death to Self</a:t>
            </a:r>
            <a:endParaRPr lang="en-US" sz="4000" dirty="0">
              <a:solidFill>
                <a:srgbClr val="00123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0CAE491-434D-CE0C-FC1C-B4EBC0BC3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867400"/>
            <a:ext cx="19240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en-US" sz="3200" b="1" i="1" dirty="0">
                <a:cs typeface="Arial" panose="020B0604020202020204" pitchFamily="34" charset="0"/>
              </a:rPr>
              <a:t>9/13/26</a:t>
            </a:r>
          </a:p>
        </p:txBody>
      </p:sp>
      <p:sp>
        <p:nvSpPr>
          <p:cNvPr id="3" name="AutoShape 2" descr="Sheep and Dogs – Jesus and the Syrophoenician Woman (Matthew 15:21-28) |  The Left Hand of Ehud: Matt's Bible Blog">
            <a:extLst>
              <a:ext uri="{FF2B5EF4-FFF2-40B4-BE49-F238E27FC236}">
                <a16:creationId xmlns:a16="http://schemas.microsoft.com/office/drawing/2014/main" id="{16BC19CD-91D3-7650-7E90-2F7F910B06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F5FA342-17AA-FAC6-026A-E2F72C9217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2" descr="The Sign of Jonah - by Andrew McGovern, Th.D.">
            <a:extLst>
              <a:ext uri="{FF2B5EF4-FFF2-40B4-BE49-F238E27FC236}">
                <a16:creationId xmlns:a16="http://schemas.microsoft.com/office/drawing/2014/main" id="{407A17E4-9CF7-26CD-96BE-42643E519B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6" descr="Icon of Jonah the Prophet and the Whale (Meteora) – P73 – Saint Paul's Icons">
            <a:extLst>
              <a:ext uri="{FF2B5EF4-FFF2-40B4-BE49-F238E27FC236}">
                <a16:creationId xmlns:a16="http://schemas.microsoft.com/office/drawing/2014/main" id="{1AE73302-7A1E-61F2-2101-D274DE3C99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81F55-1C8E-6B9C-97FC-0A549B483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575" y="2165396"/>
            <a:ext cx="5992425" cy="472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58409"/>
      </p:ext>
    </p:extLst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D9004-8538-9B60-0E0E-DB51BFF9C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D684FD-7127-4028-F2E2-795AFB16D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57200"/>
            <a:ext cx="8839200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400" dirty="0">
                <a:latin typeface="+mn-lt"/>
              </a:rPr>
              <a:t>So if there is any encouragement in Christ, any comfort from love, any participation in the Spirit, any affection and sympathy, </a:t>
            </a:r>
            <a:r>
              <a:rPr lang="en-US" sz="3400" b="1" baseline="30000" dirty="0">
                <a:latin typeface="+mn-lt"/>
              </a:rPr>
              <a:t>2 </a:t>
            </a:r>
            <a:r>
              <a:rPr lang="en-US" sz="3400" dirty="0">
                <a:latin typeface="+mn-lt"/>
              </a:rPr>
              <a:t>complete my joy by being of the same mind, having the same love, being in full accord and of one mind. </a:t>
            </a:r>
            <a:r>
              <a:rPr lang="en-US" sz="3400" b="1" baseline="30000" dirty="0">
                <a:latin typeface="+mn-lt"/>
              </a:rPr>
              <a:t>3 </a:t>
            </a:r>
            <a:r>
              <a:rPr lang="en-US" sz="3400" dirty="0">
                <a:latin typeface="+mn-lt"/>
              </a:rPr>
              <a:t>Do nothing from selfish ambition or conceit, but in humility count others more significant than yourselves. </a:t>
            </a:r>
            <a:r>
              <a:rPr lang="en-US" sz="3400" b="1" baseline="30000" dirty="0">
                <a:latin typeface="+mn-lt"/>
              </a:rPr>
              <a:t>4 </a:t>
            </a:r>
            <a:r>
              <a:rPr lang="en-US" sz="3400" dirty="0">
                <a:latin typeface="+mn-lt"/>
              </a:rPr>
              <a:t>Let each of you look not only to his own interests, but also to the interests of others. </a:t>
            </a:r>
            <a:r>
              <a:rPr lang="en-US" sz="3400" b="1" baseline="30000" dirty="0">
                <a:latin typeface="+mn-lt"/>
              </a:rPr>
              <a:t>5 </a:t>
            </a:r>
            <a:r>
              <a:rPr lang="en-US" sz="3400" dirty="0">
                <a:latin typeface="+mn-lt"/>
              </a:rPr>
              <a:t>Have this mind among yourselves, which is yours in Christ Jesus, </a:t>
            </a:r>
            <a:r>
              <a:rPr lang="en-US" sz="3400" b="1" baseline="30000" dirty="0">
                <a:latin typeface="+mn-lt"/>
              </a:rPr>
              <a:t>6 </a:t>
            </a:r>
            <a:r>
              <a:rPr lang="en-US" sz="3400" dirty="0">
                <a:latin typeface="+mn-lt"/>
              </a:rPr>
              <a:t>who… </a:t>
            </a:r>
            <a:r>
              <a:rPr lang="en-US" sz="3400" b="1" baseline="30000" dirty="0">
                <a:latin typeface="+mn-lt"/>
              </a:rPr>
              <a:t>7</a:t>
            </a:r>
            <a:r>
              <a:rPr lang="en-US" sz="3400" dirty="0">
                <a:latin typeface="+mn-lt"/>
              </a:rPr>
              <a:t>emptied himself…</a:t>
            </a:r>
          </a:p>
          <a:p>
            <a:pPr>
              <a:tabLst>
                <a:tab pos="8455025" algn="r"/>
              </a:tabLst>
            </a:pPr>
            <a:r>
              <a:rPr lang="en-US" sz="2400" b="1" dirty="0">
                <a:latin typeface="+mn-lt"/>
              </a:rPr>
              <a:t>	</a:t>
            </a:r>
            <a:r>
              <a:rPr lang="en-US" sz="2400" b="1">
                <a:latin typeface="+mn-lt"/>
              </a:rPr>
              <a:t>Phil 2:1-7</a:t>
            </a:r>
            <a:endParaRPr lang="en-US" sz="2400" dirty="0">
              <a:latin typeface="+mn-lt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7921B0C-882B-48C1-9500-60E904934B42}"/>
              </a:ext>
            </a:extLst>
          </p:cNvPr>
          <p:cNvSpPr/>
          <p:nvPr/>
        </p:nvSpPr>
        <p:spPr>
          <a:xfrm>
            <a:off x="5257800" y="5715000"/>
            <a:ext cx="3429000" cy="457200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870232"/>
      </p:ext>
    </p:extLst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D9AC7-5245-966F-0203-1D3CDD420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DE7E16-15C8-9246-2529-BE87642059A2}"/>
              </a:ext>
            </a:extLst>
          </p:cNvPr>
          <p:cNvSpPr txBox="1"/>
          <p:nvPr/>
        </p:nvSpPr>
        <p:spPr>
          <a:xfrm>
            <a:off x="321733" y="304800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Jesus Christ “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6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” means:</a:t>
            </a:r>
            <a:endParaRPr lang="en-US" sz="5400" b="1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b) 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Agape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to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all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others</a:t>
            </a:r>
            <a:endParaRPr lang="en-US" sz="54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A7970-E949-FE5F-83EB-3BC1CBD29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958990"/>
            <a:ext cx="8839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Jesus said… 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“This is my commandment, that you love one another as I have loved you.</a:t>
            </a:r>
          </a:p>
          <a:p>
            <a:pPr>
              <a:tabLst>
                <a:tab pos="8455025" algn="r"/>
              </a:tabLst>
            </a:pPr>
            <a:r>
              <a:rPr lang="en-US" sz="3200" b="1" baseline="30000" dirty="0">
                <a:solidFill>
                  <a:srgbClr val="C00000"/>
                </a:solidFill>
                <a:latin typeface="+mn-lt"/>
              </a:rPr>
              <a:t>13 </a:t>
            </a:r>
            <a:r>
              <a:rPr lang="en-US" sz="3200" b="1" dirty="0">
                <a:solidFill>
                  <a:srgbClr val="C00000"/>
                </a:solidFill>
                <a:latin typeface="+mn-lt"/>
              </a:rPr>
              <a:t>Greater love has no one than this, that someone lay down his life for his friends.”</a:t>
            </a:r>
            <a:r>
              <a:rPr lang="en-US" sz="2400" b="1" dirty="0">
                <a:latin typeface="+mn-lt"/>
              </a:rPr>
              <a:t>	Jn 15:13-14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016040A-C647-2646-52BE-81C6A5FB438B}"/>
              </a:ext>
            </a:extLst>
          </p:cNvPr>
          <p:cNvSpPr/>
          <p:nvPr/>
        </p:nvSpPr>
        <p:spPr>
          <a:xfrm>
            <a:off x="211667" y="4984788"/>
            <a:ext cx="6189133" cy="476955"/>
          </a:xfrm>
          <a:prstGeom prst="roundRect">
            <a:avLst/>
          </a:prstGeom>
          <a:noFill/>
          <a:ln w="50800">
            <a:solidFill>
              <a:srgbClr val="0012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94DABCA6-AE61-94AA-A9F4-CB472333AD2D}"/>
              </a:ext>
            </a:extLst>
          </p:cNvPr>
          <p:cNvSpPr/>
          <p:nvPr/>
        </p:nvSpPr>
        <p:spPr>
          <a:xfrm rot="10800000">
            <a:off x="4284133" y="5943599"/>
            <a:ext cx="1295400" cy="768448"/>
          </a:xfrm>
          <a:prstGeom prst="downArrow">
            <a:avLst/>
          </a:prstGeom>
          <a:noFill/>
          <a:ln w="50800">
            <a:solidFill>
              <a:srgbClr val="0012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00187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BB04A-D120-4C27-3CFA-86321AE4B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C4B6A5-797E-7230-A147-B8071FA7B93E}"/>
              </a:ext>
            </a:extLst>
          </p:cNvPr>
          <p:cNvSpPr txBox="1"/>
          <p:nvPr/>
        </p:nvSpPr>
        <p:spPr>
          <a:xfrm>
            <a:off x="321733" y="157981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…</a:t>
            </a:r>
            <a:endParaRPr lang="en-US" sz="60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A479036-7F91-7823-793F-FD3BDFF3BED5}"/>
              </a:ext>
            </a:extLst>
          </p:cNvPr>
          <p:cNvSpPr/>
          <p:nvPr/>
        </p:nvSpPr>
        <p:spPr>
          <a:xfrm>
            <a:off x="321733" y="7828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08A903-2FAE-F8E0-0964-0C648A1A0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698436"/>
            <a:ext cx="88392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dirty="0">
                <a:latin typeface="+mn-lt"/>
              </a:rPr>
              <a:t>And I… did not come proclaiming to you the testimony of God with lofty speech or wisdom. </a:t>
            </a:r>
            <a:r>
              <a:rPr lang="en-US" sz="3200" b="1" baseline="30000" dirty="0">
                <a:latin typeface="+mn-lt"/>
              </a:rPr>
              <a:t>2 </a:t>
            </a:r>
            <a:r>
              <a:rPr lang="en-US" sz="3200" dirty="0">
                <a:latin typeface="+mn-lt"/>
              </a:rPr>
              <a:t>For I decided to know nothing among you except Jesus Christ and him crucified. </a:t>
            </a:r>
            <a:r>
              <a:rPr lang="en-US" sz="3200" b="1" baseline="30000" dirty="0">
                <a:latin typeface="+mn-lt"/>
              </a:rPr>
              <a:t>3 </a:t>
            </a:r>
            <a:r>
              <a:rPr lang="en-US" sz="3200" dirty="0">
                <a:latin typeface="+mn-lt"/>
              </a:rPr>
              <a:t>And I was with you in weakness and in fear and much trembling, </a:t>
            </a:r>
            <a:endParaRPr lang="en-US" sz="2400" dirty="0">
              <a:latin typeface="+mn-lt"/>
            </a:endParaRPr>
          </a:p>
          <a:p>
            <a:pPr>
              <a:tabLst>
                <a:tab pos="8455025" algn="r"/>
              </a:tabLst>
            </a:pPr>
            <a:r>
              <a:rPr lang="en-US" sz="24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1 Cor 2:1-3 abv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0E9606E-7B14-1EF5-1AF1-3DF258AD5822}"/>
              </a:ext>
            </a:extLst>
          </p:cNvPr>
          <p:cNvSpPr/>
          <p:nvPr/>
        </p:nvSpPr>
        <p:spPr>
          <a:xfrm>
            <a:off x="121356" y="5715000"/>
            <a:ext cx="7193844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75385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85355-9779-02C4-C712-A879760E4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801BF9-92C0-2F10-F9F6-0F2A5C5182D0}"/>
              </a:ext>
            </a:extLst>
          </p:cNvPr>
          <p:cNvSpPr txBox="1"/>
          <p:nvPr/>
        </p:nvSpPr>
        <p:spPr>
          <a:xfrm>
            <a:off x="321733" y="157981"/>
            <a:ext cx="85005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!!!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       </a:t>
            </a:r>
            <a:endParaRPr lang="en-US" sz="54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20B478CC-FD58-9417-841F-8E32EAC6CFC3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388A18-0A9E-887A-A8BB-7482A9AF4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698436"/>
            <a:ext cx="88392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dirty="0">
                <a:latin typeface="+mn-lt"/>
              </a:rPr>
              <a:t>And I… did not come proclaiming to you the testimony of God with lofty speech or wisdom. </a:t>
            </a:r>
            <a:r>
              <a:rPr lang="en-US" sz="3200" b="1" baseline="30000" dirty="0">
                <a:latin typeface="+mn-lt"/>
              </a:rPr>
              <a:t>2 </a:t>
            </a:r>
            <a:r>
              <a:rPr lang="en-US" sz="3200" dirty="0">
                <a:latin typeface="+mn-lt"/>
              </a:rPr>
              <a:t>For I decided to know nothing among you except </a:t>
            </a:r>
            <a:r>
              <a:rPr lang="en-US" sz="3200" u="heavy" dirty="0">
                <a:uFill>
                  <a:solidFill>
                    <a:srgbClr val="C00000"/>
                  </a:solidFill>
                </a:uFill>
                <a:latin typeface="+mn-lt"/>
              </a:rPr>
              <a:t>Jesus Christ and him crucified</a:t>
            </a:r>
            <a:r>
              <a:rPr lang="en-US" sz="3200" dirty="0">
                <a:latin typeface="+mn-lt"/>
              </a:rPr>
              <a:t>. </a:t>
            </a:r>
            <a:r>
              <a:rPr lang="en-US" sz="3200" b="1" baseline="30000" dirty="0">
                <a:latin typeface="+mn-lt"/>
              </a:rPr>
              <a:t>3 </a:t>
            </a:r>
            <a:r>
              <a:rPr lang="en-US" sz="3200" dirty="0">
                <a:latin typeface="+mn-lt"/>
              </a:rPr>
              <a:t>And I was with you in weakness and in fear and much trembling, </a:t>
            </a:r>
            <a:endParaRPr lang="en-US" sz="2400" dirty="0">
              <a:latin typeface="+mn-lt"/>
            </a:endParaRPr>
          </a:p>
          <a:p>
            <a:pPr>
              <a:tabLst>
                <a:tab pos="8455025" algn="r"/>
              </a:tabLst>
            </a:pPr>
            <a:r>
              <a:rPr lang="en-US" sz="24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1 Cor 2:1-3 abv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412511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C9D8-E4F2-2657-94C4-DCF4CE80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247859-F634-CCF4-F926-8C7D13C3B05C}"/>
              </a:ext>
            </a:extLst>
          </p:cNvPr>
          <p:cNvSpPr txBox="1"/>
          <p:nvPr/>
        </p:nvSpPr>
        <p:spPr>
          <a:xfrm>
            <a:off x="321733" y="-14397"/>
            <a:ext cx="8500534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and eliminates</a:t>
            </a:r>
          </a:p>
          <a:p>
            <a:pPr marR="38100">
              <a:tabLst>
                <a:tab pos="8178800" algn="r"/>
              </a:tabLst>
            </a:pPr>
            <a:r>
              <a:rPr lang="en-US" sz="4000" i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( wipes out, crushes, extinguishes )</a:t>
            </a:r>
            <a:r>
              <a:rPr lang="en-US" sz="4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:</a:t>
            </a: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</a:t>
            </a: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Wisdom</a:t>
            </a:r>
            <a:r>
              <a:rPr kumimoji="0" lang="en-US" sz="5400" b="1" i="0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800" i="1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(soul smarts)</a:t>
            </a:r>
            <a:endParaRPr lang="en-US" sz="4800" i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3207BDC-E924-3C83-B7EF-02226CDB5AFC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A4147-EEEA-4686-8BFB-A73F27A06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22" y="5083405"/>
            <a:ext cx="8839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399463" algn="r"/>
              </a:tabLst>
            </a:pPr>
            <a:r>
              <a:rPr lang="en-US" sz="3200" dirty="0">
                <a:latin typeface="+mn-lt"/>
              </a:rPr>
              <a:t>And I, when I came to you, brethren, did not come proclaiming to you the testimony of God with </a:t>
            </a:r>
            <a:r>
              <a:rPr lang="en-US" sz="3200" b="1" u="heavy" dirty="0">
                <a:uFill>
                  <a:solidFill>
                    <a:srgbClr val="C00000"/>
                  </a:solidFill>
                </a:uFill>
                <a:latin typeface="+mn-lt"/>
              </a:rPr>
              <a:t>lofty speech or wisdom.</a:t>
            </a:r>
            <a:r>
              <a:rPr lang="en-US" sz="24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1 Cor 2:1</a:t>
            </a:r>
            <a:endParaRPr lang="en-US" sz="2400" dirty="0">
              <a:latin typeface="+mn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0B9DBA-7A68-B761-83F6-84AD90B78E79}"/>
              </a:ext>
            </a:extLst>
          </p:cNvPr>
          <p:cNvSpPr/>
          <p:nvPr/>
        </p:nvSpPr>
        <p:spPr>
          <a:xfrm>
            <a:off x="1905000" y="6096000"/>
            <a:ext cx="15240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788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A0F9-2AF0-B2D5-A68F-CE2D936D7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C51713-7CEE-3A59-34F4-96A2F1122931}"/>
              </a:ext>
            </a:extLst>
          </p:cNvPr>
          <p:cNvSpPr txBox="1"/>
          <p:nvPr/>
        </p:nvSpPr>
        <p:spPr>
          <a:xfrm>
            <a:off x="321733" y="-14397"/>
            <a:ext cx="8500534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and eliminates</a:t>
            </a:r>
          </a:p>
          <a:p>
            <a:pPr marR="38100">
              <a:tabLst>
                <a:tab pos="8178800" algn="r"/>
              </a:tabLst>
            </a:pPr>
            <a:r>
              <a:rPr lang="en-US" sz="4000" i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( wipes out, crushes, extinguishes )</a:t>
            </a:r>
            <a:r>
              <a:rPr lang="en-US" sz="4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:</a:t>
            </a: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</a:t>
            </a: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Wisdom</a:t>
            </a:r>
            <a:r>
              <a:rPr kumimoji="0" lang="en-US" sz="5400" b="1" i="0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My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Comfort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;</a:t>
            </a: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BDEDF8B4-A9DE-D611-37BD-7988FCC86156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3883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56529-209C-CA60-2159-10D3E8204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BFFD2F-476E-0D09-A043-F0D3FF8A3706}"/>
              </a:ext>
            </a:extLst>
          </p:cNvPr>
          <p:cNvSpPr txBox="1"/>
          <p:nvPr/>
        </p:nvSpPr>
        <p:spPr>
          <a:xfrm>
            <a:off x="321733" y="-14397"/>
            <a:ext cx="850053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and eliminates</a:t>
            </a:r>
          </a:p>
          <a:p>
            <a:pPr marR="38100">
              <a:tabLst>
                <a:tab pos="8178800" algn="r"/>
              </a:tabLst>
            </a:pPr>
            <a:r>
              <a:rPr lang="en-US" sz="4000" i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( wipes out, crushes, extinguishes )</a:t>
            </a:r>
            <a:r>
              <a:rPr lang="en-US" sz="4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:</a:t>
            </a: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</a:t>
            </a: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Wisdom</a:t>
            </a:r>
            <a:r>
              <a:rPr kumimoji="0" lang="en-US" sz="5400" b="1" i="0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My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Comfort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;</a:t>
            </a: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Feelings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</a:t>
            </a:r>
            <a:endParaRPr lang="en-US" sz="4800" i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8E0C7E03-6F86-A406-1F49-B3A0452AC459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01254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F928D-0602-629D-78E6-0450933B8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1A4E0D-D398-F9F4-F0D6-24438B1D43D1}"/>
              </a:ext>
            </a:extLst>
          </p:cNvPr>
          <p:cNvSpPr txBox="1"/>
          <p:nvPr/>
        </p:nvSpPr>
        <p:spPr>
          <a:xfrm>
            <a:off x="321733" y="-14397"/>
            <a:ext cx="850053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and eliminates</a:t>
            </a:r>
          </a:p>
          <a:p>
            <a:pPr marR="38100">
              <a:tabLst>
                <a:tab pos="8178800" algn="r"/>
              </a:tabLst>
            </a:pPr>
            <a:r>
              <a:rPr lang="en-US" sz="4000" i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( wipes out, crushes, extinguishes )</a:t>
            </a:r>
            <a:r>
              <a:rPr lang="en-US" sz="4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:</a:t>
            </a: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</a:t>
            </a: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Wisdom</a:t>
            </a:r>
            <a:r>
              <a:rPr kumimoji="0" lang="en-US" sz="5400" b="1" i="0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My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Comfort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;</a:t>
            </a: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Feelings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Gifting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</a:t>
            </a: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1C220ACE-2DC5-2953-04DC-ACE9E0C0DD8C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5796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BB343-8027-0FF5-0FA8-1389199D3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B14834-9885-E98C-3DF7-6D0353267F8A}"/>
              </a:ext>
            </a:extLst>
          </p:cNvPr>
          <p:cNvSpPr txBox="1"/>
          <p:nvPr/>
        </p:nvSpPr>
        <p:spPr>
          <a:xfrm>
            <a:off x="321733" y="-14397"/>
            <a:ext cx="8500534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Humility demands a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flexible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approach to others that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elevates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the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Lord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Jesus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Christ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and eliminates</a:t>
            </a:r>
          </a:p>
          <a:p>
            <a:pPr marR="38100">
              <a:tabLst>
                <a:tab pos="8178800" algn="r"/>
              </a:tabLst>
            </a:pPr>
            <a:r>
              <a:rPr lang="en-US" sz="4000" i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( wipes out, crushes, extinguishes )</a:t>
            </a:r>
            <a:r>
              <a:rPr lang="en-US" sz="4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:</a:t>
            </a:r>
            <a:r>
              <a:rPr lang="en-US" sz="4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  </a:t>
            </a: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endParaRPr lang="en-US" sz="800" b="1" kern="1400" dirty="0">
              <a:solidFill>
                <a:srgbClr val="001236"/>
              </a:solidFill>
              <a:uFill>
                <a:solidFill>
                  <a:srgbClr val="3E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Wisdom</a:t>
            </a:r>
            <a:r>
              <a:rPr kumimoji="0" lang="en-US" sz="5400" b="1" i="0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My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Comfort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;</a:t>
            </a:r>
          </a:p>
          <a:p>
            <a:pPr marR="38100">
              <a:tabLst>
                <a:tab pos="8178800" algn="r"/>
              </a:tabLst>
            </a:pP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Feelings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My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Gifting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;</a:t>
            </a:r>
          </a:p>
          <a:p>
            <a:pPr marR="38100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My</a:t>
            </a:r>
            <a:r>
              <a:rPr kumimoji="0" lang="en-US" sz="5400" b="1" i="0" u="none" strike="noStrike" kern="1400" cap="none" spc="0" normalizeH="0" baseline="0" noProof="0" dirty="0">
                <a:ln>
                  <a:noFill/>
                </a:ln>
                <a:solidFill>
                  <a:srgbClr val="001236"/>
                </a:solidFill>
                <a:effectLst/>
                <a:uLnTx/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5400" b="1" i="0" u="heavy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  <a:ea typeface="+mn-ea"/>
                <a:cs typeface="+mn-cs"/>
              </a:rPr>
              <a:t>Rights</a:t>
            </a:r>
            <a:endParaRPr lang="en-US" sz="4800" i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A5A8A725-9340-B0CD-0A14-D2CC96F4097A}"/>
              </a:ext>
            </a:extLst>
          </p:cNvPr>
          <p:cNvSpPr/>
          <p:nvPr/>
        </p:nvSpPr>
        <p:spPr>
          <a:xfrm>
            <a:off x="169333" y="33846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0158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151C8-047C-F83D-838E-E9E2202E4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1E273D-39E2-6EEC-A9D1-98EBC191136E}"/>
              </a:ext>
            </a:extLst>
          </p:cNvPr>
          <p:cNvSpPr txBox="1"/>
          <p:nvPr/>
        </p:nvSpPr>
        <p:spPr>
          <a:xfrm>
            <a:off x="321733" y="152400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Jesus Christ “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crucified</a:t>
            </a:r>
            <a:r>
              <a:rPr lang="en-US" sz="60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” means:</a:t>
            </a:r>
            <a:endParaRPr lang="en-US" sz="5400" b="1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R="38100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a) 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Death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to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Self</a:t>
            </a:r>
            <a:endParaRPr lang="en-US" sz="54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C6B551-A9F4-CF2C-D9C3-43E3992A5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124200"/>
            <a:ext cx="8839200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000" dirty="0">
                <a:latin typeface="+mn-lt"/>
              </a:rPr>
              <a:t>Jesus said… </a:t>
            </a:r>
            <a:r>
              <a:rPr lang="en-US" sz="3000" dirty="0">
                <a:solidFill>
                  <a:srgbClr val="C00000"/>
                </a:solidFill>
                <a:latin typeface="+mn-lt"/>
              </a:rPr>
              <a:t>“The Son of Man must suffer many things and be rejected by the elders and chief priests and scribes, and be killed, and on the third day be raised.” </a:t>
            </a:r>
            <a:r>
              <a:rPr lang="en-US" sz="3000" b="1" baseline="30000" dirty="0">
                <a:latin typeface="+mn-lt"/>
              </a:rPr>
              <a:t>23 </a:t>
            </a:r>
            <a:r>
              <a:rPr lang="en-US" sz="3000" dirty="0">
                <a:latin typeface="+mn-lt"/>
              </a:rPr>
              <a:t>And he said to all, “If anyone would come after me, let him deny himself and take up his cross daily and follow me. </a:t>
            </a:r>
            <a:r>
              <a:rPr lang="en-US" sz="3000" b="1" baseline="30000" dirty="0">
                <a:latin typeface="+mn-lt"/>
              </a:rPr>
              <a:t>24 </a:t>
            </a:r>
            <a:r>
              <a:rPr lang="en-US" sz="3000" dirty="0">
                <a:latin typeface="+mn-lt"/>
              </a:rPr>
              <a:t>For whoever would save his life will lose it, but whoever loses his life for my sake will save it.</a:t>
            </a:r>
            <a:endParaRPr lang="en-US" sz="2400" b="1" dirty="0">
              <a:latin typeface="+mn-lt"/>
            </a:endParaRPr>
          </a:p>
          <a:p>
            <a:pPr>
              <a:tabLst>
                <a:tab pos="8455025" algn="r"/>
              </a:tabLst>
            </a:pPr>
            <a:r>
              <a:rPr lang="en-US" sz="2400" b="1" dirty="0">
                <a:latin typeface="+mn-lt"/>
              </a:rPr>
              <a:t>	Lk 9:22-24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8959DDD-B7C2-07BF-B47E-052C09260B7B}"/>
              </a:ext>
            </a:extLst>
          </p:cNvPr>
          <p:cNvSpPr/>
          <p:nvPr/>
        </p:nvSpPr>
        <p:spPr>
          <a:xfrm>
            <a:off x="152400" y="5007014"/>
            <a:ext cx="73914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8648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0800">
          <a:solidFill>
            <a:srgbClr val="80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8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5771b9e-bb9d-4790-b6f2-5cbeb0979a9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3ABC4B0C0E2F4F9C93D121F68841AF" ma:contentTypeVersion="15" ma:contentTypeDescription="Create a new document." ma:contentTypeScope="" ma:versionID="660eab02cdbf12d5a8780f4ad08fa56d">
  <xsd:schema xmlns:xsd="http://www.w3.org/2001/XMLSchema" xmlns:xs="http://www.w3.org/2001/XMLSchema" xmlns:p="http://schemas.microsoft.com/office/2006/metadata/properties" xmlns:ns3="f5771b9e-bb9d-4790-b6f2-5cbeb0979a9c" xmlns:ns4="48df96e8-5bed-42fe-b42e-398ed42751d8" targetNamespace="http://schemas.microsoft.com/office/2006/metadata/properties" ma:root="true" ma:fieldsID="8bfb8719affc962a4dfa2686d9ff8b20" ns3:_="" ns4:_="">
    <xsd:import namespace="f5771b9e-bb9d-4790-b6f2-5cbeb0979a9c"/>
    <xsd:import namespace="48df96e8-5bed-42fe-b42e-398ed42751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71b9e-bb9d-4790-b6f2-5cbeb0979a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df96e8-5bed-42fe-b42e-398ed42751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51C44A-48FD-452A-B631-29826638C0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3BB5EA-E7D6-4327-AB5E-28CFD66774E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df96e8-5bed-42fe-b42e-398ed42751d8"/>
    <ds:schemaRef ds:uri="http://purl.org/dc/terms/"/>
    <ds:schemaRef ds:uri="f5771b9e-bb9d-4790-b6f2-5cbeb0979a9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124365D-1808-4399-869D-0C964D65E1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71b9e-bb9d-4790-b6f2-5cbeb0979a9c"/>
    <ds:schemaRef ds:uri="48df96e8-5bed-42fe-b42e-398ed42751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23428</TotalTime>
  <Words>627</Words>
  <Application>Microsoft Office PowerPoint</Application>
  <PresentationFormat>On-screen Show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Rintelman</dc:creator>
  <cp:lastModifiedBy>Dale Rintelman</cp:lastModifiedBy>
  <cp:revision>948</cp:revision>
  <cp:lastPrinted>2022-10-02T13:03:38Z</cp:lastPrinted>
  <dcterms:created xsi:type="dcterms:W3CDTF">2020-07-19T11:17:55Z</dcterms:created>
  <dcterms:modified xsi:type="dcterms:W3CDTF">2026-09-13T12:24:24Z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0x010100FB3ABC4B0C0E2F4F9C93D121F68841AF</vt:lpwstr>
  </property>
</Properties>
</file>