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3" r:id="rId1"/>
  </p:sldMasterIdLst>
  <p:sldIdLst>
    <p:sldId id="257" r:id="rId2"/>
    <p:sldId id="258" r:id="rId3"/>
    <p:sldId id="256" r:id="rId4"/>
    <p:sldId id="259" r:id="rId5"/>
    <p:sldId id="260" r:id="rId6"/>
    <p:sldId id="264" r:id="rId7"/>
    <p:sldId id="265" r:id="rId8"/>
    <p:sldId id="266" r:id="rId9"/>
    <p:sldId id="267" r:id="rId10"/>
    <p:sldId id="268" r:id="rId11"/>
    <p:sldId id="261" r:id="rId12"/>
    <p:sldId id="269" r:id="rId13"/>
    <p:sldId id="272" r:id="rId14"/>
    <p:sldId id="273" r:id="rId15"/>
    <p:sldId id="262" r:id="rId16"/>
    <p:sldId id="270" r:id="rId17"/>
    <p:sldId id="263" r:id="rId18"/>
    <p:sldId id="271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7BCB91-67EE-42B4-BBEB-5318A9665289}" v="95" dt="2026-08-21T16:52:59.7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38" autoAdjust="0"/>
    <p:restoredTop sz="86412" autoAdjust="0"/>
  </p:normalViewPr>
  <p:slideViewPr>
    <p:cSldViewPr snapToGrid="0">
      <p:cViewPr>
        <p:scale>
          <a:sx n="100" d="100"/>
          <a:sy n="100" d="100"/>
        </p:scale>
        <p:origin x="72" y="-504"/>
      </p:cViewPr>
      <p:guideLst/>
    </p:cSldViewPr>
  </p:slideViewPr>
  <p:outlineViewPr>
    <p:cViewPr>
      <p:scale>
        <a:sx n="33" d="100"/>
        <a:sy n="33" d="100"/>
      </p:scale>
      <p:origin x="0" y="-1248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Leichty" userId="63cf3cb9435347c9" providerId="LiveId" clId="{2669F4AD-C5E3-4B9E-96C1-7CF842A7E828}"/>
    <pc:docChg chg="undo redo custSel addSld delSld modSld sldOrd">
      <pc:chgData name="Paul Leichty" userId="63cf3cb9435347c9" providerId="LiveId" clId="{2669F4AD-C5E3-4B9E-96C1-7CF842A7E828}" dt="2026-08-21T16:43:53.040" v="2396" actId="962"/>
      <pc:docMkLst>
        <pc:docMk/>
      </pc:docMkLst>
      <pc:sldChg chg="modSp mod">
        <pc:chgData name="Paul Leichty" userId="63cf3cb9435347c9" providerId="LiveId" clId="{2669F4AD-C5E3-4B9E-96C1-7CF842A7E828}" dt="2026-08-19T17:02:30.793" v="282" actId="27636"/>
        <pc:sldMkLst>
          <pc:docMk/>
          <pc:sldMk cId="3703615197" sldId="256"/>
        </pc:sldMkLst>
        <pc:spChg chg="mod">
          <ac:chgData name="Paul Leichty" userId="63cf3cb9435347c9" providerId="LiveId" clId="{2669F4AD-C5E3-4B9E-96C1-7CF842A7E828}" dt="2026-08-19T16:54:08.456" v="57" actId="20577"/>
          <ac:spMkLst>
            <pc:docMk/>
            <pc:sldMk cId="3703615197" sldId="256"/>
            <ac:spMk id="2" creationId="{083241B6-E238-2A37-6B84-05C6D5502CE3}"/>
          </ac:spMkLst>
        </pc:spChg>
        <pc:spChg chg="mod">
          <ac:chgData name="Paul Leichty" userId="63cf3cb9435347c9" providerId="LiveId" clId="{2669F4AD-C5E3-4B9E-96C1-7CF842A7E828}" dt="2026-08-19T17:02:30.793" v="282" actId="27636"/>
          <ac:spMkLst>
            <pc:docMk/>
            <pc:sldMk cId="3703615197" sldId="256"/>
            <ac:spMk id="3" creationId="{9A1B1EB0-52C3-6C61-801E-5E8DBD3B25FE}"/>
          </ac:spMkLst>
        </pc:spChg>
      </pc:sldChg>
      <pc:sldChg chg="modSp mod">
        <pc:chgData name="Paul Leichty" userId="63cf3cb9435347c9" providerId="LiveId" clId="{2669F4AD-C5E3-4B9E-96C1-7CF842A7E828}" dt="2026-08-19T15:28:00.170" v="38"/>
        <pc:sldMkLst>
          <pc:docMk/>
          <pc:sldMk cId="1951368280" sldId="257"/>
        </pc:sldMkLst>
        <pc:spChg chg="mod">
          <ac:chgData name="Paul Leichty" userId="63cf3cb9435347c9" providerId="LiveId" clId="{2669F4AD-C5E3-4B9E-96C1-7CF842A7E828}" dt="2026-08-19T15:28:00.170" v="38"/>
          <ac:spMkLst>
            <pc:docMk/>
            <pc:sldMk cId="1951368280" sldId="257"/>
            <ac:spMk id="2" creationId="{2DD33847-1E8D-472F-BB60-4685522D7BCF}"/>
          </ac:spMkLst>
        </pc:spChg>
        <pc:spChg chg="mod">
          <ac:chgData name="Paul Leichty" userId="63cf3cb9435347c9" providerId="LiveId" clId="{2669F4AD-C5E3-4B9E-96C1-7CF842A7E828}" dt="2026-08-11T18:03:49.780" v="10" actId="20577"/>
          <ac:spMkLst>
            <pc:docMk/>
            <pc:sldMk cId="1951368280" sldId="257"/>
            <ac:spMk id="3" creationId="{6B079BD6-D52F-4C16-9544-BEED872CACF1}"/>
          </ac:spMkLst>
        </pc:spChg>
      </pc:sldChg>
      <pc:sldChg chg="addSp delSp modSp new mod setBg modClrScheme chgLayout">
        <pc:chgData name="Paul Leichty" userId="63cf3cb9435347c9" providerId="LiveId" clId="{2669F4AD-C5E3-4B9E-96C1-7CF842A7E828}" dt="2026-08-21T16:43:39.365" v="2394" actId="962"/>
        <pc:sldMkLst>
          <pc:docMk/>
          <pc:sldMk cId="1913968438" sldId="258"/>
        </pc:sldMkLst>
        <pc:spChg chg="add del mod">
          <ac:chgData name="Paul Leichty" userId="63cf3cb9435347c9" providerId="LiveId" clId="{2669F4AD-C5E3-4B9E-96C1-7CF842A7E828}" dt="2026-08-21T16:40:41.831" v="2360" actId="478"/>
          <ac:spMkLst>
            <pc:docMk/>
            <pc:sldMk cId="1913968438" sldId="258"/>
            <ac:spMk id="6" creationId="{92E2556B-020E-BA72-37B5-F24E0F160AE0}"/>
          </ac:spMkLst>
        </pc:spChg>
        <pc:spChg chg="add del mod">
          <ac:chgData name="Paul Leichty" userId="63cf3cb9435347c9" providerId="LiveId" clId="{2669F4AD-C5E3-4B9E-96C1-7CF842A7E828}" dt="2026-08-21T16:42:14.010" v="2376" actId="478"/>
          <ac:spMkLst>
            <pc:docMk/>
            <pc:sldMk cId="1913968438" sldId="258"/>
            <ac:spMk id="7" creationId="{042BC60C-A94A-576B-D1E9-BC42C58626AE}"/>
          </ac:spMkLst>
        </pc:spChg>
        <pc:spChg chg="add mod">
          <ac:chgData name="Paul Leichty" userId="63cf3cb9435347c9" providerId="LiveId" clId="{2669F4AD-C5E3-4B9E-96C1-7CF842A7E828}" dt="2026-08-21T16:43:14.842" v="2392"/>
          <ac:spMkLst>
            <pc:docMk/>
            <pc:sldMk cId="1913968438" sldId="258"/>
            <ac:spMk id="8" creationId="{5CAD7C9F-1FAF-7327-A64D-62C98DB28B53}"/>
          </ac:spMkLst>
        </pc:spChg>
        <pc:picChg chg="add mod">
          <ac:chgData name="Paul Leichty" userId="63cf3cb9435347c9" providerId="LiveId" clId="{2669F4AD-C5E3-4B9E-96C1-7CF842A7E828}" dt="2026-08-21T16:43:39.365" v="2394" actId="962"/>
          <ac:picMkLst>
            <pc:docMk/>
            <pc:sldMk cId="1913968438" sldId="258"/>
            <ac:picMk id="5" creationId="{0FCCF2AA-2270-B162-1DB7-CB5C241B075B}"/>
          </ac:picMkLst>
        </pc:picChg>
      </pc:sldChg>
      <pc:sldChg chg="modSp add mod">
        <pc:chgData name="Paul Leichty" userId="63cf3cb9435347c9" providerId="LiveId" clId="{2669F4AD-C5E3-4B9E-96C1-7CF842A7E828}" dt="2026-08-19T19:51:30.195" v="395" actId="6549"/>
        <pc:sldMkLst>
          <pc:docMk/>
          <pc:sldMk cId="2576764280" sldId="259"/>
        </pc:sldMkLst>
        <pc:spChg chg="mod">
          <ac:chgData name="Paul Leichty" userId="63cf3cb9435347c9" providerId="LiveId" clId="{2669F4AD-C5E3-4B9E-96C1-7CF842A7E828}" dt="2026-08-19T19:31:42.849" v="310" actId="20577"/>
          <ac:spMkLst>
            <pc:docMk/>
            <pc:sldMk cId="2576764280" sldId="259"/>
            <ac:spMk id="2" creationId="{E473A8F3-D90B-4B0C-96EB-2EAD13282287}"/>
          </ac:spMkLst>
        </pc:spChg>
        <pc:spChg chg="mod">
          <ac:chgData name="Paul Leichty" userId="63cf3cb9435347c9" providerId="LiveId" clId="{2669F4AD-C5E3-4B9E-96C1-7CF842A7E828}" dt="2026-08-19T19:51:30.195" v="395" actId="6549"/>
          <ac:spMkLst>
            <pc:docMk/>
            <pc:sldMk cId="2576764280" sldId="259"/>
            <ac:spMk id="3" creationId="{6CF25743-3DC7-A07E-F0E6-9A1284CF5A1D}"/>
          </ac:spMkLst>
        </pc:spChg>
      </pc:sldChg>
      <pc:sldChg chg="modSp new mod">
        <pc:chgData name="Paul Leichty" userId="63cf3cb9435347c9" providerId="LiveId" clId="{2669F4AD-C5E3-4B9E-96C1-7CF842A7E828}" dt="2026-08-19T20:37:31.603" v="750" actId="113"/>
        <pc:sldMkLst>
          <pc:docMk/>
          <pc:sldMk cId="3238052284" sldId="260"/>
        </pc:sldMkLst>
        <pc:spChg chg="mod">
          <ac:chgData name="Paul Leichty" userId="63cf3cb9435347c9" providerId="LiveId" clId="{2669F4AD-C5E3-4B9E-96C1-7CF842A7E828}" dt="2026-08-19T19:58:28.646" v="405" actId="20577"/>
          <ac:spMkLst>
            <pc:docMk/>
            <pc:sldMk cId="3238052284" sldId="260"/>
            <ac:spMk id="2" creationId="{B01A2DD4-0AE7-23BF-3269-8A67D0562F56}"/>
          </ac:spMkLst>
        </pc:spChg>
        <pc:spChg chg="mod">
          <ac:chgData name="Paul Leichty" userId="63cf3cb9435347c9" providerId="LiveId" clId="{2669F4AD-C5E3-4B9E-96C1-7CF842A7E828}" dt="2026-08-19T20:37:31.603" v="750" actId="113"/>
          <ac:spMkLst>
            <pc:docMk/>
            <pc:sldMk cId="3238052284" sldId="260"/>
            <ac:spMk id="3" creationId="{BE27AA0D-0C18-9E18-3595-102251A6BAC2}"/>
          </ac:spMkLst>
        </pc:spChg>
      </pc:sldChg>
      <pc:sldChg chg="addSp modSp new mod modClrScheme chgLayout">
        <pc:chgData name="Paul Leichty" userId="63cf3cb9435347c9" providerId="LiveId" clId="{2669F4AD-C5E3-4B9E-96C1-7CF842A7E828}" dt="2026-08-21T15:53:32.517" v="2327" actId="255"/>
        <pc:sldMkLst>
          <pc:docMk/>
          <pc:sldMk cId="3046027485" sldId="261"/>
        </pc:sldMkLst>
        <pc:spChg chg="mod ord">
          <ac:chgData name="Paul Leichty" userId="63cf3cb9435347c9" providerId="LiveId" clId="{2669F4AD-C5E3-4B9E-96C1-7CF842A7E828}" dt="2026-08-20T13:43:30.956" v="922" actId="700"/>
          <ac:spMkLst>
            <pc:docMk/>
            <pc:sldMk cId="3046027485" sldId="261"/>
            <ac:spMk id="2" creationId="{0819D25C-64FE-B63E-770E-D658BB128DCD}"/>
          </ac:spMkLst>
        </pc:spChg>
        <pc:spChg chg="mod ord">
          <ac:chgData name="Paul Leichty" userId="63cf3cb9435347c9" providerId="LiveId" clId="{2669F4AD-C5E3-4B9E-96C1-7CF842A7E828}" dt="2026-08-21T15:53:32.517" v="2327" actId="255"/>
          <ac:spMkLst>
            <pc:docMk/>
            <pc:sldMk cId="3046027485" sldId="261"/>
            <ac:spMk id="3" creationId="{9C8734C2-2251-725B-DA71-BCC4DEB7C81C}"/>
          </ac:spMkLst>
        </pc:spChg>
        <pc:spChg chg="add mod ord">
          <ac:chgData name="Paul Leichty" userId="63cf3cb9435347c9" providerId="LiveId" clId="{2669F4AD-C5E3-4B9E-96C1-7CF842A7E828}" dt="2026-08-20T13:57:45.185" v="1074" actId="14100"/>
          <ac:spMkLst>
            <pc:docMk/>
            <pc:sldMk cId="3046027485" sldId="261"/>
            <ac:spMk id="4" creationId="{6842AB74-9424-6616-7B5E-BBB902C7539E}"/>
          </ac:spMkLst>
        </pc:spChg>
      </pc:sldChg>
      <pc:sldChg chg="modSp new mod ord">
        <pc:chgData name="Paul Leichty" userId="63cf3cb9435347c9" providerId="LiveId" clId="{2669F4AD-C5E3-4B9E-96C1-7CF842A7E828}" dt="2026-08-21T16:25:59.332" v="2330" actId="207"/>
        <pc:sldMkLst>
          <pc:docMk/>
          <pc:sldMk cId="4234432826" sldId="262"/>
        </pc:sldMkLst>
        <pc:spChg chg="mod">
          <ac:chgData name="Paul Leichty" userId="63cf3cb9435347c9" providerId="LiveId" clId="{2669F4AD-C5E3-4B9E-96C1-7CF842A7E828}" dt="2026-08-20T15:16:23.571" v="1385" actId="20577"/>
          <ac:spMkLst>
            <pc:docMk/>
            <pc:sldMk cId="4234432826" sldId="262"/>
            <ac:spMk id="2" creationId="{F2298154-42B6-5E5A-65B0-1A29598A1F6C}"/>
          </ac:spMkLst>
        </pc:spChg>
        <pc:spChg chg="mod">
          <ac:chgData name="Paul Leichty" userId="63cf3cb9435347c9" providerId="LiveId" clId="{2669F4AD-C5E3-4B9E-96C1-7CF842A7E828}" dt="2026-08-21T16:25:59.332" v="2330" actId="207"/>
          <ac:spMkLst>
            <pc:docMk/>
            <pc:sldMk cId="4234432826" sldId="262"/>
            <ac:spMk id="3" creationId="{8264CF29-19F7-8225-F182-462130419EEF}"/>
          </ac:spMkLst>
        </pc:spChg>
      </pc:sldChg>
      <pc:sldChg chg="modSp new mod ord">
        <pc:chgData name="Paul Leichty" userId="63cf3cb9435347c9" providerId="LiveId" clId="{2669F4AD-C5E3-4B9E-96C1-7CF842A7E828}" dt="2026-08-20T15:54:09.162" v="1991" actId="20577"/>
        <pc:sldMkLst>
          <pc:docMk/>
          <pc:sldMk cId="343163811" sldId="263"/>
        </pc:sldMkLst>
        <pc:spChg chg="mod">
          <ac:chgData name="Paul Leichty" userId="63cf3cb9435347c9" providerId="LiveId" clId="{2669F4AD-C5E3-4B9E-96C1-7CF842A7E828}" dt="2026-08-20T15:50:01.170" v="1758" actId="20577"/>
          <ac:spMkLst>
            <pc:docMk/>
            <pc:sldMk cId="343163811" sldId="263"/>
            <ac:spMk id="2" creationId="{0289F7B0-566F-00FF-ADDC-4E97E4B2FAE9}"/>
          </ac:spMkLst>
        </pc:spChg>
        <pc:spChg chg="mod">
          <ac:chgData name="Paul Leichty" userId="63cf3cb9435347c9" providerId="LiveId" clId="{2669F4AD-C5E3-4B9E-96C1-7CF842A7E828}" dt="2026-08-20T15:54:09.162" v="1991" actId="20577"/>
          <ac:spMkLst>
            <pc:docMk/>
            <pc:sldMk cId="343163811" sldId="263"/>
            <ac:spMk id="3" creationId="{3EC85836-6E61-F354-7902-2B8CC2772C4A}"/>
          </ac:spMkLst>
        </pc:spChg>
      </pc:sldChg>
      <pc:sldChg chg="modSp new mod">
        <pc:chgData name="Paul Leichty" userId="63cf3cb9435347c9" providerId="LiveId" clId="{2669F4AD-C5E3-4B9E-96C1-7CF842A7E828}" dt="2026-08-19T20:38:23.154" v="751" actId="113"/>
        <pc:sldMkLst>
          <pc:docMk/>
          <pc:sldMk cId="3009938675" sldId="264"/>
        </pc:sldMkLst>
        <pc:spChg chg="mod">
          <ac:chgData name="Paul Leichty" userId="63cf3cb9435347c9" providerId="LiveId" clId="{2669F4AD-C5E3-4B9E-96C1-7CF842A7E828}" dt="2026-08-19T20:10:55.479" v="471" actId="20577"/>
          <ac:spMkLst>
            <pc:docMk/>
            <pc:sldMk cId="3009938675" sldId="264"/>
            <ac:spMk id="2" creationId="{015BB07D-F313-E523-9A4C-737ED567FC06}"/>
          </ac:spMkLst>
        </pc:spChg>
        <pc:spChg chg="mod">
          <ac:chgData name="Paul Leichty" userId="63cf3cb9435347c9" providerId="LiveId" clId="{2669F4AD-C5E3-4B9E-96C1-7CF842A7E828}" dt="2026-08-19T20:38:23.154" v="751" actId="113"/>
          <ac:spMkLst>
            <pc:docMk/>
            <pc:sldMk cId="3009938675" sldId="264"/>
            <ac:spMk id="3" creationId="{653B5685-8866-6CFA-D032-1CED91438DB5}"/>
          </ac:spMkLst>
        </pc:spChg>
      </pc:sldChg>
      <pc:sldChg chg="modSp new mod">
        <pc:chgData name="Paul Leichty" userId="63cf3cb9435347c9" providerId="LiveId" clId="{2669F4AD-C5E3-4B9E-96C1-7CF842A7E828}" dt="2026-08-21T15:43:21.659" v="2315" actId="27636"/>
        <pc:sldMkLst>
          <pc:docMk/>
          <pc:sldMk cId="1634001002" sldId="265"/>
        </pc:sldMkLst>
        <pc:spChg chg="mod">
          <ac:chgData name="Paul Leichty" userId="63cf3cb9435347c9" providerId="LiveId" clId="{2669F4AD-C5E3-4B9E-96C1-7CF842A7E828}" dt="2026-08-19T20:23:01.220" v="520" actId="20577"/>
          <ac:spMkLst>
            <pc:docMk/>
            <pc:sldMk cId="1634001002" sldId="265"/>
            <ac:spMk id="2" creationId="{7AB5AE62-0F9F-7A87-7D9D-6F666D23BC89}"/>
          </ac:spMkLst>
        </pc:spChg>
        <pc:spChg chg="mod">
          <ac:chgData name="Paul Leichty" userId="63cf3cb9435347c9" providerId="LiveId" clId="{2669F4AD-C5E3-4B9E-96C1-7CF842A7E828}" dt="2026-08-21T15:43:21.659" v="2315" actId="27636"/>
          <ac:spMkLst>
            <pc:docMk/>
            <pc:sldMk cId="1634001002" sldId="265"/>
            <ac:spMk id="3" creationId="{9F3F9740-EE77-899B-C3C6-9D89798E2955}"/>
          </ac:spMkLst>
        </pc:spChg>
      </pc:sldChg>
      <pc:sldChg chg="modSp new mod">
        <pc:chgData name="Paul Leichty" userId="63cf3cb9435347c9" providerId="LiveId" clId="{2669F4AD-C5E3-4B9E-96C1-7CF842A7E828}" dt="2026-08-21T15:45:50.554" v="2326" actId="207"/>
        <pc:sldMkLst>
          <pc:docMk/>
          <pc:sldMk cId="2228666646" sldId="266"/>
        </pc:sldMkLst>
        <pc:spChg chg="mod">
          <ac:chgData name="Paul Leichty" userId="63cf3cb9435347c9" providerId="LiveId" clId="{2669F4AD-C5E3-4B9E-96C1-7CF842A7E828}" dt="2026-08-19T20:27:06.993" v="600" actId="20577"/>
          <ac:spMkLst>
            <pc:docMk/>
            <pc:sldMk cId="2228666646" sldId="266"/>
            <ac:spMk id="2" creationId="{C85CC925-B085-B196-9868-121CD0B45C49}"/>
          </ac:spMkLst>
        </pc:spChg>
        <pc:spChg chg="mod">
          <ac:chgData name="Paul Leichty" userId="63cf3cb9435347c9" providerId="LiveId" clId="{2669F4AD-C5E3-4B9E-96C1-7CF842A7E828}" dt="2026-08-21T15:45:50.554" v="2326" actId="207"/>
          <ac:spMkLst>
            <pc:docMk/>
            <pc:sldMk cId="2228666646" sldId="266"/>
            <ac:spMk id="3" creationId="{5CCC2B62-CD10-A204-4BBD-3B3AFF80F1B0}"/>
          </ac:spMkLst>
        </pc:spChg>
      </pc:sldChg>
      <pc:sldChg chg="modSp new mod">
        <pc:chgData name="Paul Leichty" userId="63cf3cb9435347c9" providerId="LiveId" clId="{2669F4AD-C5E3-4B9E-96C1-7CF842A7E828}" dt="2026-08-19T21:14:57.160" v="870" actId="20577"/>
        <pc:sldMkLst>
          <pc:docMk/>
          <pc:sldMk cId="3439093028" sldId="267"/>
        </pc:sldMkLst>
        <pc:spChg chg="mod">
          <ac:chgData name="Paul Leichty" userId="63cf3cb9435347c9" providerId="LiveId" clId="{2669F4AD-C5E3-4B9E-96C1-7CF842A7E828}" dt="2026-08-19T20:43:00.619" v="769" actId="20577"/>
          <ac:spMkLst>
            <pc:docMk/>
            <pc:sldMk cId="3439093028" sldId="267"/>
            <ac:spMk id="2" creationId="{D560CBED-C208-CA66-2077-DD2E1A74AFFA}"/>
          </ac:spMkLst>
        </pc:spChg>
        <pc:spChg chg="mod">
          <ac:chgData name="Paul Leichty" userId="63cf3cb9435347c9" providerId="LiveId" clId="{2669F4AD-C5E3-4B9E-96C1-7CF842A7E828}" dt="2026-08-19T21:14:57.160" v="870" actId="20577"/>
          <ac:spMkLst>
            <pc:docMk/>
            <pc:sldMk cId="3439093028" sldId="267"/>
            <ac:spMk id="3" creationId="{9F899B6A-C49B-86FF-AD1C-C062355BB608}"/>
          </ac:spMkLst>
        </pc:spChg>
      </pc:sldChg>
      <pc:sldChg chg="modSp new mod">
        <pc:chgData name="Paul Leichty" userId="63cf3cb9435347c9" providerId="LiveId" clId="{2669F4AD-C5E3-4B9E-96C1-7CF842A7E828}" dt="2026-08-19T21:15:17.294" v="872" actId="113"/>
        <pc:sldMkLst>
          <pc:docMk/>
          <pc:sldMk cId="923351970" sldId="268"/>
        </pc:sldMkLst>
        <pc:spChg chg="mod">
          <ac:chgData name="Paul Leichty" userId="63cf3cb9435347c9" providerId="LiveId" clId="{2669F4AD-C5E3-4B9E-96C1-7CF842A7E828}" dt="2026-08-19T20:46:12.981" v="805" actId="20577"/>
          <ac:spMkLst>
            <pc:docMk/>
            <pc:sldMk cId="923351970" sldId="268"/>
            <ac:spMk id="2" creationId="{B8A00CA3-4D4A-3053-F18B-E5A6A56D104F}"/>
          </ac:spMkLst>
        </pc:spChg>
        <pc:spChg chg="mod">
          <ac:chgData name="Paul Leichty" userId="63cf3cb9435347c9" providerId="LiveId" clId="{2669F4AD-C5E3-4B9E-96C1-7CF842A7E828}" dt="2026-08-19T21:15:17.294" v="872" actId="113"/>
          <ac:spMkLst>
            <pc:docMk/>
            <pc:sldMk cId="923351970" sldId="268"/>
            <ac:spMk id="3" creationId="{0EDF6C94-5907-006E-A71F-1A4358C8D9D5}"/>
          </ac:spMkLst>
        </pc:spChg>
      </pc:sldChg>
      <pc:sldChg chg="addSp delSp modSp new mod modClrScheme chgLayout">
        <pc:chgData name="Paul Leichty" userId="63cf3cb9435347c9" providerId="LiveId" clId="{2669F4AD-C5E3-4B9E-96C1-7CF842A7E828}" dt="2026-08-20T14:19:40.309" v="1234" actId="20577"/>
        <pc:sldMkLst>
          <pc:docMk/>
          <pc:sldMk cId="2598453911" sldId="269"/>
        </pc:sldMkLst>
        <pc:spChg chg="del mod ord">
          <ac:chgData name="Paul Leichty" userId="63cf3cb9435347c9" providerId="LiveId" clId="{2669F4AD-C5E3-4B9E-96C1-7CF842A7E828}" dt="2026-08-20T14:01:12.308" v="1080" actId="700"/>
          <ac:spMkLst>
            <pc:docMk/>
            <pc:sldMk cId="2598453911" sldId="269"/>
            <ac:spMk id="2" creationId="{F1B13FF3-547E-EA10-21A9-6C3738FF0B25}"/>
          </ac:spMkLst>
        </pc:spChg>
        <pc:spChg chg="del mod ord">
          <ac:chgData name="Paul Leichty" userId="63cf3cb9435347c9" providerId="LiveId" clId="{2669F4AD-C5E3-4B9E-96C1-7CF842A7E828}" dt="2026-08-20T14:01:12.308" v="1080" actId="700"/>
          <ac:spMkLst>
            <pc:docMk/>
            <pc:sldMk cId="2598453911" sldId="269"/>
            <ac:spMk id="3" creationId="{208D8488-A0D1-A72B-0FF1-E41157A43396}"/>
          </ac:spMkLst>
        </pc:spChg>
        <pc:spChg chg="del">
          <ac:chgData name="Paul Leichty" userId="63cf3cb9435347c9" providerId="LiveId" clId="{2669F4AD-C5E3-4B9E-96C1-7CF842A7E828}" dt="2026-08-20T14:01:12.308" v="1080" actId="700"/>
          <ac:spMkLst>
            <pc:docMk/>
            <pc:sldMk cId="2598453911" sldId="269"/>
            <ac:spMk id="4" creationId="{F354EBBC-87FC-E56C-6D87-D849F69F963D}"/>
          </ac:spMkLst>
        </pc:spChg>
        <pc:spChg chg="add mod ord">
          <ac:chgData name="Paul Leichty" userId="63cf3cb9435347c9" providerId="LiveId" clId="{2669F4AD-C5E3-4B9E-96C1-7CF842A7E828}" dt="2026-08-20T14:07:05.134" v="1119" actId="20577"/>
          <ac:spMkLst>
            <pc:docMk/>
            <pc:sldMk cId="2598453911" sldId="269"/>
            <ac:spMk id="5" creationId="{0D401B61-0711-1243-390C-FC1B675A7C56}"/>
          </ac:spMkLst>
        </pc:spChg>
        <pc:spChg chg="add mod ord">
          <ac:chgData name="Paul Leichty" userId="63cf3cb9435347c9" providerId="LiveId" clId="{2669F4AD-C5E3-4B9E-96C1-7CF842A7E828}" dt="2026-08-20T14:19:40.309" v="1234" actId="20577"/>
          <ac:spMkLst>
            <pc:docMk/>
            <pc:sldMk cId="2598453911" sldId="269"/>
            <ac:spMk id="6" creationId="{4426BCB6-DF97-EE9B-B817-1A1C72DCEC39}"/>
          </ac:spMkLst>
        </pc:spChg>
      </pc:sldChg>
      <pc:sldChg chg="addSp delSp modSp new mod setBg modClrScheme chgLayout">
        <pc:chgData name="Paul Leichty" userId="63cf3cb9435347c9" providerId="LiveId" clId="{2669F4AD-C5E3-4B9E-96C1-7CF842A7E828}" dt="2026-08-21T16:43:53.040" v="2396" actId="962"/>
        <pc:sldMkLst>
          <pc:docMk/>
          <pc:sldMk cId="862999032" sldId="270"/>
        </pc:sldMkLst>
        <pc:spChg chg="del mod ord">
          <ac:chgData name="Paul Leichty" userId="63cf3cb9435347c9" providerId="LiveId" clId="{2669F4AD-C5E3-4B9E-96C1-7CF842A7E828}" dt="2026-08-20T15:38:14.700" v="1565" actId="700"/>
          <ac:spMkLst>
            <pc:docMk/>
            <pc:sldMk cId="862999032" sldId="270"/>
            <ac:spMk id="2" creationId="{6E86F8F0-362F-CDCF-EA63-A00282CBC006}"/>
          </ac:spMkLst>
        </pc:spChg>
        <pc:spChg chg="del mod ord">
          <ac:chgData name="Paul Leichty" userId="63cf3cb9435347c9" providerId="LiveId" clId="{2669F4AD-C5E3-4B9E-96C1-7CF842A7E828}" dt="2026-08-20T15:38:14.700" v="1565" actId="700"/>
          <ac:spMkLst>
            <pc:docMk/>
            <pc:sldMk cId="862999032" sldId="270"/>
            <ac:spMk id="3" creationId="{58F0AF00-C374-69D0-DBCB-5BE3D3650B15}"/>
          </ac:spMkLst>
        </pc:spChg>
        <pc:spChg chg="del">
          <ac:chgData name="Paul Leichty" userId="63cf3cb9435347c9" providerId="LiveId" clId="{2669F4AD-C5E3-4B9E-96C1-7CF842A7E828}" dt="2026-08-20T15:38:14.700" v="1565" actId="700"/>
          <ac:spMkLst>
            <pc:docMk/>
            <pc:sldMk cId="862999032" sldId="270"/>
            <ac:spMk id="4" creationId="{FBA1B1ED-CE03-0CCB-997A-709BF19B479D}"/>
          </ac:spMkLst>
        </pc:spChg>
        <pc:spChg chg="add mod ord">
          <ac:chgData name="Paul Leichty" userId="63cf3cb9435347c9" providerId="LiveId" clId="{2669F4AD-C5E3-4B9E-96C1-7CF842A7E828}" dt="2026-08-21T16:27:45.049" v="2331" actId="207"/>
          <ac:spMkLst>
            <pc:docMk/>
            <pc:sldMk cId="862999032" sldId="270"/>
            <ac:spMk id="5" creationId="{CC797E3C-1EC1-8EE6-6A2D-1BF7D8E7ED39}"/>
          </ac:spMkLst>
        </pc:spChg>
        <pc:spChg chg="add mod ord">
          <ac:chgData name="Paul Leichty" userId="63cf3cb9435347c9" providerId="LiveId" clId="{2669F4AD-C5E3-4B9E-96C1-7CF842A7E828}" dt="2026-08-21T16:27:52.555" v="2333" actId="113"/>
          <ac:spMkLst>
            <pc:docMk/>
            <pc:sldMk cId="862999032" sldId="270"/>
            <ac:spMk id="6" creationId="{B6A1C23E-D601-4590-D8C0-EC8F6C6001A0}"/>
          </ac:spMkLst>
        </pc:spChg>
        <pc:spChg chg="add del mod ord">
          <ac:chgData name="Paul Leichty" userId="63cf3cb9435347c9" providerId="LiveId" clId="{2669F4AD-C5E3-4B9E-96C1-7CF842A7E828}" dt="2026-08-20T15:47:15.958" v="1685" actId="931"/>
          <ac:spMkLst>
            <pc:docMk/>
            <pc:sldMk cId="862999032" sldId="270"/>
            <ac:spMk id="7" creationId="{A01B4E7D-4D67-9A60-4EDF-0BE8BD3CFF7A}"/>
          </ac:spMkLst>
        </pc:spChg>
        <pc:spChg chg="add">
          <ac:chgData name="Paul Leichty" userId="63cf3cb9435347c9" providerId="LiveId" clId="{2669F4AD-C5E3-4B9E-96C1-7CF842A7E828}" dt="2026-08-20T15:48:46.253" v="1720" actId="26606"/>
          <ac:spMkLst>
            <pc:docMk/>
            <pc:sldMk cId="862999032" sldId="270"/>
            <ac:spMk id="14" creationId="{416A0E3C-60E6-4F39-BC55-5F7C224E1F7C}"/>
          </ac:spMkLst>
        </pc:spChg>
        <pc:spChg chg="add">
          <ac:chgData name="Paul Leichty" userId="63cf3cb9435347c9" providerId="LiveId" clId="{2669F4AD-C5E3-4B9E-96C1-7CF842A7E828}" dt="2026-08-20T15:48:46.253" v="1720" actId="26606"/>
          <ac:spMkLst>
            <pc:docMk/>
            <pc:sldMk cId="862999032" sldId="270"/>
            <ac:spMk id="16" creationId="{1A03258A-52C6-4288-AA56-C3262A0D2584}"/>
          </ac:spMkLst>
        </pc:spChg>
        <pc:spChg chg="add">
          <ac:chgData name="Paul Leichty" userId="63cf3cb9435347c9" providerId="LiveId" clId="{2669F4AD-C5E3-4B9E-96C1-7CF842A7E828}" dt="2026-08-20T15:48:46.253" v="1720" actId="26606"/>
          <ac:spMkLst>
            <pc:docMk/>
            <pc:sldMk cId="862999032" sldId="270"/>
            <ac:spMk id="20" creationId="{311973C2-EB8B-452A-A698-4A252FD3AE28}"/>
          </ac:spMkLst>
        </pc:spChg>
        <pc:spChg chg="add">
          <ac:chgData name="Paul Leichty" userId="63cf3cb9435347c9" providerId="LiveId" clId="{2669F4AD-C5E3-4B9E-96C1-7CF842A7E828}" dt="2026-08-20T15:48:46.253" v="1720" actId="26606"/>
          <ac:spMkLst>
            <pc:docMk/>
            <pc:sldMk cId="862999032" sldId="270"/>
            <ac:spMk id="22" creationId="{10162E77-11AD-44A7-84EC-40C59EEFBD2E}"/>
          </ac:spMkLst>
        </pc:spChg>
        <pc:picChg chg="add mod ord">
          <ac:chgData name="Paul Leichty" userId="63cf3cb9435347c9" providerId="LiveId" clId="{2669F4AD-C5E3-4B9E-96C1-7CF842A7E828}" dt="2026-08-21T16:43:53.040" v="2396" actId="962"/>
          <ac:picMkLst>
            <pc:docMk/>
            <pc:sldMk cId="862999032" sldId="270"/>
            <ac:picMk id="9" creationId="{BDCEBBF0-4433-BC4A-2CDD-C4815CA35ECC}"/>
          </ac:picMkLst>
        </pc:picChg>
        <pc:cxnChg chg="add">
          <ac:chgData name="Paul Leichty" userId="63cf3cb9435347c9" providerId="LiveId" clId="{2669F4AD-C5E3-4B9E-96C1-7CF842A7E828}" dt="2026-08-20T15:48:46.253" v="1720" actId="26606"/>
          <ac:cxnSpMkLst>
            <pc:docMk/>
            <pc:sldMk cId="862999032" sldId="270"/>
            <ac:cxnSpMk id="18" creationId="{C5025DAC-8B93-4160-B017-3A274A5828C0}"/>
          </ac:cxnSpMkLst>
        </pc:cxnChg>
        <pc:cxnChg chg="add">
          <ac:chgData name="Paul Leichty" userId="63cf3cb9435347c9" providerId="LiveId" clId="{2669F4AD-C5E3-4B9E-96C1-7CF842A7E828}" dt="2026-08-20T15:48:46.253" v="1720" actId="26606"/>
          <ac:cxnSpMkLst>
            <pc:docMk/>
            <pc:sldMk cId="862999032" sldId="270"/>
            <ac:cxnSpMk id="24" creationId="{5AB158E9-1B40-4CD6-95F0-95CA11DF7B7A}"/>
          </ac:cxnSpMkLst>
        </pc:cxnChg>
      </pc:sldChg>
      <pc:sldChg chg="addSp delSp modSp new mod modClrScheme chgLayout">
        <pc:chgData name="Paul Leichty" userId="63cf3cb9435347c9" providerId="LiveId" clId="{2669F4AD-C5E3-4B9E-96C1-7CF842A7E828}" dt="2026-08-21T16:30:45.090" v="2351" actId="27636"/>
        <pc:sldMkLst>
          <pc:docMk/>
          <pc:sldMk cId="1647814378" sldId="271"/>
        </pc:sldMkLst>
        <pc:spChg chg="del mod ord">
          <ac:chgData name="Paul Leichty" userId="63cf3cb9435347c9" providerId="LiveId" clId="{2669F4AD-C5E3-4B9E-96C1-7CF842A7E828}" dt="2026-08-20T16:01:27.523" v="1992" actId="700"/>
          <ac:spMkLst>
            <pc:docMk/>
            <pc:sldMk cId="1647814378" sldId="271"/>
            <ac:spMk id="2" creationId="{DC9658FA-6FCF-B110-4DA7-6C1CD690F696}"/>
          </ac:spMkLst>
        </pc:spChg>
        <pc:spChg chg="del mod ord">
          <ac:chgData name="Paul Leichty" userId="63cf3cb9435347c9" providerId="LiveId" clId="{2669F4AD-C5E3-4B9E-96C1-7CF842A7E828}" dt="2026-08-20T16:01:27.523" v="1992" actId="700"/>
          <ac:spMkLst>
            <pc:docMk/>
            <pc:sldMk cId="1647814378" sldId="271"/>
            <ac:spMk id="3" creationId="{CE4C2230-C4DB-FC16-A3B5-CCA2DB0CA395}"/>
          </ac:spMkLst>
        </pc:spChg>
        <pc:spChg chg="del">
          <ac:chgData name="Paul Leichty" userId="63cf3cb9435347c9" providerId="LiveId" clId="{2669F4AD-C5E3-4B9E-96C1-7CF842A7E828}" dt="2026-08-20T16:01:27.523" v="1992" actId="700"/>
          <ac:spMkLst>
            <pc:docMk/>
            <pc:sldMk cId="1647814378" sldId="271"/>
            <ac:spMk id="4" creationId="{8219CCBA-934F-D92D-F170-5933971AD570}"/>
          </ac:spMkLst>
        </pc:spChg>
        <pc:spChg chg="add mod ord">
          <ac:chgData name="Paul Leichty" userId="63cf3cb9435347c9" providerId="LiveId" clId="{2669F4AD-C5E3-4B9E-96C1-7CF842A7E828}" dt="2026-08-20T16:01:50.909" v="2023" actId="5793"/>
          <ac:spMkLst>
            <pc:docMk/>
            <pc:sldMk cId="1647814378" sldId="271"/>
            <ac:spMk id="5" creationId="{9CBAD056-FB90-F96D-BA02-C239A4C9D95C}"/>
          </ac:spMkLst>
        </pc:spChg>
        <pc:spChg chg="add mod ord">
          <ac:chgData name="Paul Leichty" userId="63cf3cb9435347c9" providerId="LiveId" clId="{2669F4AD-C5E3-4B9E-96C1-7CF842A7E828}" dt="2026-08-21T16:30:45.090" v="2351" actId="27636"/>
          <ac:spMkLst>
            <pc:docMk/>
            <pc:sldMk cId="1647814378" sldId="271"/>
            <ac:spMk id="6" creationId="{88F59BF1-97FE-6F2D-5C04-9CE444B927E5}"/>
          </ac:spMkLst>
        </pc:spChg>
      </pc:sldChg>
      <pc:sldChg chg="new del">
        <pc:chgData name="Paul Leichty" userId="63cf3cb9435347c9" providerId="LiveId" clId="{2669F4AD-C5E3-4B9E-96C1-7CF842A7E828}" dt="2026-08-20T14:00:48.324" v="1079" actId="680"/>
        <pc:sldMkLst>
          <pc:docMk/>
          <pc:sldMk cId="831016222" sldId="272"/>
        </pc:sldMkLst>
      </pc:sldChg>
      <pc:sldChg chg="modSp new mod">
        <pc:chgData name="Paul Leichty" userId="63cf3cb9435347c9" providerId="LiveId" clId="{2669F4AD-C5E3-4B9E-96C1-7CF842A7E828}" dt="2026-08-20T14:21:45.092" v="1253" actId="313"/>
        <pc:sldMkLst>
          <pc:docMk/>
          <pc:sldMk cId="1088856278" sldId="272"/>
        </pc:sldMkLst>
        <pc:spChg chg="mod">
          <ac:chgData name="Paul Leichty" userId="63cf3cb9435347c9" providerId="LiveId" clId="{2669F4AD-C5E3-4B9E-96C1-7CF842A7E828}" dt="2026-08-20T14:11:00.716" v="1194" actId="20577"/>
          <ac:spMkLst>
            <pc:docMk/>
            <pc:sldMk cId="1088856278" sldId="272"/>
            <ac:spMk id="2" creationId="{6273227B-D756-795F-39BD-22F060536029}"/>
          </ac:spMkLst>
        </pc:spChg>
        <pc:spChg chg="mod">
          <ac:chgData name="Paul Leichty" userId="63cf3cb9435347c9" providerId="LiveId" clId="{2669F4AD-C5E3-4B9E-96C1-7CF842A7E828}" dt="2026-08-20T14:21:45.092" v="1253" actId="313"/>
          <ac:spMkLst>
            <pc:docMk/>
            <pc:sldMk cId="1088856278" sldId="272"/>
            <ac:spMk id="3" creationId="{D2F9ADBA-78DC-5A90-F299-73A2DCCDBAAC}"/>
          </ac:spMkLst>
        </pc:spChg>
      </pc:sldChg>
      <pc:sldChg chg="modSp add mod ord">
        <pc:chgData name="Paul Leichty" userId="63cf3cb9435347c9" providerId="LiveId" clId="{2669F4AD-C5E3-4B9E-96C1-7CF842A7E828}" dt="2026-08-20T14:39:49.093" v="1360" actId="27636"/>
        <pc:sldMkLst>
          <pc:docMk/>
          <pc:sldMk cId="1312813006" sldId="273"/>
        </pc:sldMkLst>
        <pc:spChg chg="mod">
          <ac:chgData name="Paul Leichty" userId="63cf3cb9435347c9" providerId="LiveId" clId="{2669F4AD-C5E3-4B9E-96C1-7CF842A7E828}" dt="2026-08-20T14:24:04.460" v="1263" actId="20577"/>
          <ac:spMkLst>
            <pc:docMk/>
            <pc:sldMk cId="1312813006" sldId="273"/>
            <ac:spMk id="2" creationId="{96025A4E-22C7-FEBD-84CA-834053BE414E}"/>
          </ac:spMkLst>
        </pc:spChg>
        <pc:spChg chg="mod">
          <ac:chgData name="Paul Leichty" userId="63cf3cb9435347c9" providerId="LiveId" clId="{2669F4AD-C5E3-4B9E-96C1-7CF842A7E828}" dt="2026-08-20T14:39:49.093" v="1360" actId="27636"/>
          <ac:spMkLst>
            <pc:docMk/>
            <pc:sldMk cId="1312813006" sldId="273"/>
            <ac:spMk id="3" creationId="{934829B5-543B-939A-76D9-722D80C62C00}"/>
          </ac:spMkLst>
        </pc:spChg>
        <pc:spChg chg="mod">
          <ac:chgData name="Paul Leichty" userId="63cf3cb9435347c9" providerId="LiveId" clId="{2669F4AD-C5E3-4B9E-96C1-7CF842A7E828}" dt="2026-08-20T14:39:49.089" v="1359" actId="27636"/>
          <ac:spMkLst>
            <pc:docMk/>
            <pc:sldMk cId="1312813006" sldId="273"/>
            <ac:spMk id="4" creationId="{8D0417E0-E4FE-E72F-CDF2-F0060D7D4493}"/>
          </ac:spMkLst>
        </pc:spChg>
      </pc:sldChg>
      <pc:sldChg chg="modSp new mod">
        <pc:chgData name="Paul Leichty" userId="63cf3cb9435347c9" providerId="LiveId" clId="{2669F4AD-C5E3-4B9E-96C1-7CF842A7E828}" dt="2026-08-20T19:02:34.488" v="2261" actId="207"/>
        <pc:sldMkLst>
          <pc:docMk/>
          <pc:sldMk cId="1684266146" sldId="274"/>
        </pc:sldMkLst>
        <pc:spChg chg="mod">
          <ac:chgData name="Paul Leichty" userId="63cf3cb9435347c9" providerId="LiveId" clId="{2669F4AD-C5E3-4B9E-96C1-7CF842A7E828}" dt="2026-08-20T18:52:20.976" v="2246" actId="20577"/>
          <ac:spMkLst>
            <pc:docMk/>
            <pc:sldMk cId="1684266146" sldId="274"/>
            <ac:spMk id="2" creationId="{A4D223FF-1279-6BBE-678A-DBA8040675C1}"/>
          </ac:spMkLst>
        </pc:spChg>
        <pc:spChg chg="mod">
          <ac:chgData name="Paul Leichty" userId="63cf3cb9435347c9" providerId="LiveId" clId="{2669F4AD-C5E3-4B9E-96C1-7CF842A7E828}" dt="2026-08-20T19:02:34.488" v="2261" actId="207"/>
          <ac:spMkLst>
            <pc:docMk/>
            <pc:sldMk cId="1684266146" sldId="274"/>
            <ac:spMk id="3" creationId="{C50B01E6-9F7C-A34C-628B-CA45B29C9079}"/>
          </ac:spMkLst>
        </pc:spChg>
      </pc:sldChg>
      <pc:sldChg chg="modSp new mod">
        <pc:chgData name="Paul Leichty" userId="63cf3cb9435347c9" providerId="LiveId" clId="{2669F4AD-C5E3-4B9E-96C1-7CF842A7E828}" dt="2026-08-20T19:17:53.915" v="2310" actId="13926"/>
        <pc:sldMkLst>
          <pc:docMk/>
          <pc:sldMk cId="1115728912" sldId="275"/>
        </pc:sldMkLst>
        <pc:spChg chg="mod">
          <ac:chgData name="Paul Leichty" userId="63cf3cb9435347c9" providerId="LiveId" clId="{2669F4AD-C5E3-4B9E-96C1-7CF842A7E828}" dt="2026-08-20T19:03:45.350" v="2288" actId="20577"/>
          <ac:spMkLst>
            <pc:docMk/>
            <pc:sldMk cId="1115728912" sldId="275"/>
            <ac:spMk id="2" creationId="{CFB2C947-5E62-DBEF-A5D9-BF0672115706}"/>
          </ac:spMkLst>
        </pc:spChg>
        <pc:spChg chg="mod">
          <ac:chgData name="Paul Leichty" userId="63cf3cb9435347c9" providerId="LiveId" clId="{2669F4AD-C5E3-4B9E-96C1-7CF842A7E828}" dt="2026-08-20T19:17:53.915" v="2310" actId="13926"/>
          <ac:spMkLst>
            <pc:docMk/>
            <pc:sldMk cId="1115728912" sldId="275"/>
            <ac:spMk id="3" creationId="{9E7727CF-2C75-3BC9-A20B-E26B03B7722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none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799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217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135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62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none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4296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472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148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556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010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045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338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2474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36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32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8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7160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33847-1E8D-472F-BB60-4685522D7B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Meaning of Love</a:t>
            </a:r>
            <a:br>
              <a:rPr lang="en-US" sz="4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/>
              <a:t>Mark 12:28–31; John 13:34–35; 1 John 4:7–11</a:t>
            </a:r>
            <a:endParaRPr lang="en-US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079BD6-D52F-4C16-9544-BEED872CAC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Agape Fellowship</a:t>
            </a:r>
          </a:p>
          <a:p>
            <a:r>
              <a:rPr lang="en-US" dirty="0"/>
              <a:t>August 23, 2026</a:t>
            </a:r>
          </a:p>
        </p:txBody>
      </p:sp>
    </p:spTree>
    <p:extLst>
      <p:ext uri="{BB962C8B-B14F-4D97-AF65-F5344CB8AC3E}">
        <p14:creationId xmlns:p14="http://schemas.microsoft.com/office/powerpoint/2010/main" val="1951368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00CA3-4D4A-3053-F18B-E5A6A56D1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impartial choice to bless 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F6C94-5907-006E-A71F-1A4358C8D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i="1" baseline="30000" dirty="0"/>
              <a:t>17 </a:t>
            </a:r>
            <a:r>
              <a:rPr lang="en-US" i="1" dirty="0"/>
              <a:t>For the LORD your God is God of gods and Lord of lords, the great God, mighty and awesome, who is </a:t>
            </a:r>
            <a:r>
              <a:rPr lang="en-US" b="1" i="1" dirty="0"/>
              <a:t>not partial</a:t>
            </a:r>
            <a:r>
              <a:rPr lang="en-US" i="1" dirty="0"/>
              <a:t> and takes no bribe, </a:t>
            </a:r>
            <a:r>
              <a:rPr lang="en-US" i="1" baseline="30000" dirty="0"/>
              <a:t>18 </a:t>
            </a:r>
            <a:r>
              <a:rPr lang="en-US" i="1" dirty="0"/>
              <a:t>who executes justice for the orphan and the widow, and who </a:t>
            </a:r>
            <a:r>
              <a:rPr lang="en-US" b="1" i="1" dirty="0">
                <a:solidFill>
                  <a:srgbClr val="FF0000"/>
                </a:solidFill>
              </a:rPr>
              <a:t>loves</a:t>
            </a:r>
            <a:r>
              <a:rPr lang="en-US" b="1" i="1" dirty="0"/>
              <a:t> the strangers</a:t>
            </a:r>
            <a:r>
              <a:rPr lang="en-US" i="1" dirty="0"/>
              <a:t>, providing them food and clothing. </a:t>
            </a:r>
            <a:r>
              <a:rPr lang="en-US" i="1" baseline="30000" dirty="0"/>
              <a:t>19 </a:t>
            </a:r>
            <a:r>
              <a:rPr lang="en-US" i="1" dirty="0"/>
              <a:t>You shall also </a:t>
            </a:r>
            <a:r>
              <a:rPr lang="en-US" b="1" i="1" dirty="0">
                <a:solidFill>
                  <a:srgbClr val="FF0000"/>
                </a:solidFill>
              </a:rPr>
              <a:t>love</a:t>
            </a:r>
            <a:r>
              <a:rPr lang="en-US" i="1" dirty="0"/>
              <a:t> </a:t>
            </a:r>
            <a:r>
              <a:rPr lang="en-US" b="1" i="1" dirty="0"/>
              <a:t>the stranger</a:t>
            </a:r>
            <a:r>
              <a:rPr lang="en-US" i="1" dirty="0"/>
              <a:t>, for you were strangers in the land of Egypt. </a:t>
            </a:r>
            <a:r>
              <a:rPr lang="en-US" sz="2400" dirty="0"/>
              <a:t>Deuteronomy 10:17-19 (NRSVue)</a:t>
            </a:r>
          </a:p>
        </p:txBody>
      </p:sp>
    </p:spTree>
    <p:extLst>
      <p:ext uri="{BB962C8B-B14F-4D97-AF65-F5344CB8AC3E}">
        <p14:creationId xmlns:p14="http://schemas.microsoft.com/office/powerpoint/2010/main" val="923351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9D25C-64FE-B63E-770E-D658BB128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Khesed – Loyal love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734C2-2251-725B-DA71-BCC4DEB7C81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e-IL" b="1" i="1" dirty="0"/>
              <a:t>חֶסֶד</a:t>
            </a:r>
            <a:endParaRPr lang="en-US" b="1" i="1" dirty="0"/>
          </a:p>
          <a:p>
            <a:pPr lvl="1"/>
            <a:r>
              <a:rPr lang="en-US" sz="4800" dirty="0"/>
              <a:t>Hesed</a:t>
            </a:r>
          </a:p>
          <a:p>
            <a:pPr lvl="1"/>
            <a:r>
              <a:rPr lang="en-US" sz="4800" dirty="0"/>
              <a:t>Chesed</a:t>
            </a:r>
          </a:p>
          <a:p>
            <a:pPr lvl="1"/>
            <a:r>
              <a:rPr lang="en-US" sz="4800" dirty="0"/>
              <a:t>Khesed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42AB74-9424-6616-7B5E-BBB902C75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3440" y="1737361"/>
            <a:ext cx="3703320" cy="4834035"/>
          </a:xfrm>
        </p:spPr>
        <p:txBody>
          <a:bodyPr>
            <a:normAutofit fontScale="92500" lnSpcReduction="10000"/>
          </a:bodyPr>
          <a:lstStyle/>
          <a:p>
            <a:r>
              <a:rPr lang="he-IL" b="1" i="1" dirty="0"/>
              <a:t>חֶסֶד</a:t>
            </a:r>
            <a:endParaRPr lang="en-US" b="1" i="1" dirty="0"/>
          </a:p>
          <a:p>
            <a:pPr lvl="1"/>
            <a:r>
              <a:rPr lang="en-US" dirty="0"/>
              <a:t>Mercy</a:t>
            </a:r>
          </a:p>
          <a:p>
            <a:pPr lvl="1"/>
            <a:r>
              <a:rPr lang="en-US" dirty="0"/>
              <a:t>Kindness</a:t>
            </a:r>
          </a:p>
          <a:p>
            <a:pPr lvl="1"/>
            <a:r>
              <a:rPr lang="en-US" dirty="0"/>
              <a:t>Love</a:t>
            </a:r>
          </a:p>
          <a:p>
            <a:pPr lvl="1"/>
            <a:r>
              <a:rPr lang="en-US" dirty="0"/>
              <a:t>Lovingkindness</a:t>
            </a:r>
          </a:p>
          <a:p>
            <a:pPr lvl="1"/>
            <a:r>
              <a:rPr lang="en-US" dirty="0"/>
              <a:t>Steadfast love </a:t>
            </a:r>
          </a:p>
          <a:p>
            <a:pPr lvl="1"/>
            <a:r>
              <a:rPr lang="en-US" dirty="0"/>
              <a:t>Unfailing love</a:t>
            </a:r>
          </a:p>
          <a:p>
            <a:pPr lvl="1"/>
            <a:r>
              <a:rPr lang="en-US" dirty="0"/>
              <a:t>Loyalty</a:t>
            </a:r>
          </a:p>
          <a:p>
            <a:pPr lvl="1"/>
            <a:r>
              <a:rPr lang="en-US" dirty="0"/>
              <a:t>Loyal love</a:t>
            </a:r>
          </a:p>
          <a:p>
            <a:pPr lvl="1"/>
            <a:r>
              <a:rPr lang="en-US" dirty="0"/>
              <a:t>Faithfulness</a:t>
            </a:r>
          </a:p>
          <a:p>
            <a:pPr lvl="1"/>
            <a:r>
              <a:rPr lang="en-US" dirty="0"/>
              <a:t>Goodness</a:t>
            </a:r>
          </a:p>
        </p:txBody>
      </p:sp>
    </p:spTree>
    <p:extLst>
      <p:ext uri="{BB962C8B-B14F-4D97-AF65-F5344CB8AC3E}">
        <p14:creationId xmlns:p14="http://schemas.microsoft.com/office/powerpoint/2010/main" val="3046027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401B61-0711-1243-390C-FC1B675A7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Khesed – God’s character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26BCB6-DF97-EE9B-B817-1A1C72DCE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God’s response to Israel’s betrayal</a:t>
            </a:r>
          </a:p>
          <a:p>
            <a:pPr marL="0" indent="0">
              <a:buNone/>
            </a:pPr>
            <a:br>
              <a:rPr lang="en-US" i="1" dirty="0"/>
            </a:br>
            <a:r>
              <a:rPr lang="en-US" i="1" dirty="0"/>
              <a:t>The Lord said to Moses, “Cut two tablets of stone like the former ones, and I will write on the tablets the words that were on the former tablets, which you broke. </a:t>
            </a:r>
            <a:r>
              <a:rPr lang="en-US" sz="2400" dirty="0"/>
              <a:t>Exodus 34:1</a:t>
            </a:r>
          </a:p>
        </p:txBody>
      </p:sp>
    </p:spTree>
    <p:extLst>
      <p:ext uri="{BB962C8B-B14F-4D97-AF65-F5344CB8AC3E}">
        <p14:creationId xmlns:p14="http://schemas.microsoft.com/office/powerpoint/2010/main" val="2598453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3227B-D756-795F-39BD-22F060536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God reveals himself to Israel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F9ADBA-78DC-5A90-F299-73A2DCCDBA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i="1" baseline="30000" dirty="0"/>
              <a:t>5 </a:t>
            </a:r>
            <a:r>
              <a:rPr lang="en-US" i="1" dirty="0"/>
              <a:t>The LORD descended in the cloud and stood with him there and proclaimed the name, “The LORD.” [“Yahweh”] </a:t>
            </a:r>
            <a:r>
              <a:rPr lang="en-US" i="1" baseline="30000" dirty="0"/>
              <a:t>6 </a:t>
            </a:r>
            <a:r>
              <a:rPr lang="en-US" i="1" dirty="0"/>
              <a:t>The LORD passed before him and proclaimed, “The LORD, the LORD, a God </a:t>
            </a:r>
            <a:r>
              <a:rPr lang="en-US" b="1" i="1" dirty="0"/>
              <a:t>merciful</a:t>
            </a:r>
            <a:r>
              <a:rPr lang="en-US" i="1" dirty="0"/>
              <a:t> and </a:t>
            </a:r>
            <a:r>
              <a:rPr lang="en-US" b="1" i="1" dirty="0"/>
              <a:t>gracious</a:t>
            </a:r>
            <a:r>
              <a:rPr lang="en-US" i="1" dirty="0"/>
              <a:t>, </a:t>
            </a:r>
            <a:r>
              <a:rPr lang="en-US" b="1" i="1" dirty="0"/>
              <a:t>slow to anger</a:t>
            </a:r>
            <a:r>
              <a:rPr lang="en-US" i="1" dirty="0"/>
              <a:t>, and abounding in </a:t>
            </a:r>
            <a:r>
              <a:rPr lang="en-US" b="1" i="1" dirty="0">
                <a:solidFill>
                  <a:srgbClr val="FF0000"/>
                </a:solidFill>
              </a:rPr>
              <a:t>steadfast love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/>
              <a:t>and </a:t>
            </a:r>
            <a:r>
              <a:rPr lang="en-US" b="1" i="1" dirty="0"/>
              <a:t>faithfulness… </a:t>
            </a:r>
          </a:p>
          <a:p>
            <a:pPr marL="0" indent="0">
              <a:buNone/>
            </a:pPr>
            <a:r>
              <a:rPr lang="en-US" baseline="30000" dirty="0"/>
              <a:t>7 </a:t>
            </a:r>
            <a:r>
              <a:rPr lang="en-US" dirty="0"/>
              <a:t>…keeping </a:t>
            </a:r>
            <a:r>
              <a:rPr lang="en-US" b="1" dirty="0">
                <a:solidFill>
                  <a:srgbClr val="FF0000"/>
                </a:solidFill>
              </a:rPr>
              <a:t>steadfast love</a:t>
            </a:r>
            <a:r>
              <a:rPr lang="en-US" dirty="0"/>
              <a:t> </a:t>
            </a:r>
            <a:r>
              <a:rPr lang="en-US" i="1" dirty="0"/>
              <a:t>for the thousandth generation, forgiving iniquity and transgression and sin</a:t>
            </a:r>
            <a:r>
              <a:rPr lang="en-US" dirty="0"/>
              <a:t>… </a:t>
            </a:r>
            <a:r>
              <a:rPr lang="en-US" sz="3100" dirty="0"/>
              <a:t>Exodus 34:5–7 (NRSVue)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856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60C1A-7329-72AA-E548-94E5177DE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25A4E-22C7-FEBD-84CA-834053BE4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Khesed – Meaning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829B5-543B-939A-76D9-722D80C62C0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e-IL" b="1" i="1" dirty="0"/>
              <a:t>חֶסֶד</a:t>
            </a:r>
            <a:endParaRPr lang="en-US" b="1" i="1" dirty="0"/>
          </a:p>
          <a:p>
            <a:pPr lvl="1"/>
            <a:r>
              <a:rPr lang="en-US" dirty="0"/>
              <a:t>Hesed</a:t>
            </a:r>
          </a:p>
          <a:p>
            <a:pPr lvl="1"/>
            <a:r>
              <a:rPr lang="en-US" dirty="0"/>
              <a:t>Chesed</a:t>
            </a:r>
          </a:p>
          <a:p>
            <a:pPr lvl="1"/>
            <a:r>
              <a:rPr lang="en-US" dirty="0"/>
              <a:t>khesed</a:t>
            </a:r>
          </a:p>
          <a:p>
            <a:r>
              <a:rPr lang="he-IL" b="1" i="1" dirty="0"/>
              <a:t>חֶסֶד</a:t>
            </a:r>
            <a:r>
              <a:rPr lang="en-US" b="1" i="1" dirty="0"/>
              <a:t> </a:t>
            </a:r>
            <a:r>
              <a:rPr lang="en-US" sz="2200" i="1" dirty="0"/>
              <a:t>(from </a:t>
            </a:r>
            <a:r>
              <a:rPr lang="en-US" sz="2200" i="1" dirty="0" err="1"/>
              <a:t>BibleProject</a:t>
            </a:r>
            <a:r>
              <a:rPr lang="en-US" sz="2200" i="1" dirty="0"/>
              <a:t>)</a:t>
            </a:r>
            <a:endParaRPr lang="en-US" sz="2200" b="1" i="1" dirty="0"/>
          </a:p>
          <a:p>
            <a:pPr lvl="1"/>
            <a:r>
              <a:rPr lang="en-US" dirty="0"/>
              <a:t>Unconditional love</a:t>
            </a:r>
          </a:p>
          <a:p>
            <a:pPr lvl="1"/>
            <a:r>
              <a:rPr lang="en-US" dirty="0"/>
              <a:t>Generosity</a:t>
            </a:r>
          </a:p>
          <a:p>
            <a:pPr lvl="1"/>
            <a:r>
              <a:rPr lang="en-US" dirty="0"/>
              <a:t>Enduring commitment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0417E0-E4FE-E72F-CDF2-F0060D7D44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3440" y="1737361"/>
            <a:ext cx="3703320" cy="4834035"/>
          </a:xfrm>
        </p:spPr>
        <p:txBody>
          <a:bodyPr>
            <a:normAutofit fontScale="92500" lnSpcReduction="10000"/>
          </a:bodyPr>
          <a:lstStyle/>
          <a:p>
            <a:r>
              <a:rPr lang="he-IL" b="1" i="1" dirty="0"/>
              <a:t>חֶסֶד</a:t>
            </a:r>
            <a:endParaRPr lang="en-US" b="1" i="1" dirty="0"/>
          </a:p>
          <a:p>
            <a:pPr lvl="1"/>
            <a:r>
              <a:rPr lang="en-US" dirty="0"/>
              <a:t>Mercy</a:t>
            </a:r>
          </a:p>
          <a:p>
            <a:pPr lvl="1"/>
            <a:r>
              <a:rPr lang="en-US" dirty="0"/>
              <a:t>Kindness</a:t>
            </a:r>
          </a:p>
          <a:p>
            <a:pPr lvl="1"/>
            <a:r>
              <a:rPr lang="en-US" dirty="0"/>
              <a:t>Love; grace</a:t>
            </a:r>
          </a:p>
          <a:p>
            <a:pPr lvl="1"/>
            <a:r>
              <a:rPr lang="en-US" dirty="0"/>
              <a:t>Lovingkindness</a:t>
            </a:r>
          </a:p>
          <a:p>
            <a:pPr lvl="1"/>
            <a:r>
              <a:rPr lang="en-US" dirty="0"/>
              <a:t>Steadfast love </a:t>
            </a:r>
          </a:p>
          <a:p>
            <a:pPr lvl="1"/>
            <a:r>
              <a:rPr lang="en-US" dirty="0"/>
              <a:t>Unfailing love</a:t>
            </a:r>
          </a:p>
          <a:p>
            <a:pPr lvl="1"/>
            <a:r>
              <a:rPr lang="en-US" dirty="0"/>
              <a:t>Loyalty</a:t>
            </a:r>
          </a:p>
          <a:p>
            <a:pPr lvl="1"/>
            <a:r>
              <a:rPr lang="en-US" dirty="0"/>
              <a:t>Loyal love</a:t>
            </a:r>
          </a:p>
          <a:p>
            <a:pPr lvl="1"/>
            <a:r>
              <a:rPr lang="en-US" dirty="0"/>
              <a:t>Faithfulness</a:t>
            </a:r>
          </a:p>
          <a:p>
            <a:pPr lvl="1"/>
            <a:r>
              <a:rPr lang="en-US" dirty="0"/>
              <a:t>Goodness</a:t>
            </a:r>
          </a:p>
        </p:txBody>
      </p:sp>
    </p:spTree>
    <p:extLst>
      <p:ext uri="{BB962C8B-B14F-4D97-AF65-F5344CB8AC3E}">
        <p14:creationId xmlns:p14="http://schemas.microsoft.com/office/powerpoint/2010/main" val="1312813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98154-42B6-5E5A-65B0-1A29598A1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Agape – unconditional love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4CF29-19F7-8225-F182-462130419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dirty="0"/>
              <a:t>φιλέω</a:t>
            </a:r>
            <a:r>
              <a:rPr lang="en-US" b="1" dirty="0"/>
              <a:t>,</a:t>
            </a:r>
            <a:r>
              <a:rPr lang="en-US" dirty="0"/>
              <a:t> </a:t>
            </a:r>
            <a:r>
              <a:rPr lang="en-US" i="1" dirty="0" err="1"/>
              <a:t>philéō</a:t>
            </a:r>
            <a:r>
              <a:rPr lang="en-US" i="1" dirty="0"/>
              <a:t>̇</a:t>
            </a:r>
            <a:r>
              <a:rPr lang="en-US" dirty="0"/>
              <a:t> -- family love</a:t>
            </a:r>
          </a:p>
          <a:p>
            <a:r>
              <a:rPr lang="el-GR" b="1" dirty="0"/>
              <a:t>ἀγάπη</a:t>
            </a:r>
            <a:r>
              <a:rPr lang="en-US" b="1" dirty="0"/>
              <a:t>,</a:t>
            </a:r>
            <a:r>
              <a:rPr lang="en-US" dirty="0"/>
              <a:t> </a:t>
            </a:r>
            <a:r>
              <a:rPr lang="en-US" i="1" dirty="0"/>
              <a:t>agape </a:t>
            </a:r>
            <a:r>
              <a:rPr lang="en-US" dirty="0"/>
              <a:t>– divine love</a:t>
            </a:r>
          </a:p>
          <a:p>
            <a:r>
              <a:rPr lang="en-US" dirty="0"/>
              <a:t>Jewish translators often used </a:t>
            </a:r>
            <a:r>
              <a:rPr lang="en-US" dirty="0">
                <a:solidFill>
                  <a:srgbClr val="FF0000"/>
                </a:solidFill>
              </a:rPr>
              <a:t>agape</a:t>
            </a:r>
            <a:r>
              <a:rPr lang="en-US" dirty="0"/>
              <a:t> to translate </a:t>
            </a:r>
            <a:r>
              <a:rPr lang="en-US" dirty="0">
                <a:solidFill>
                  <a:srgbClr val="FF0000"/>
                </a:solidFill>
              </a:rPr>
              <a:t>ahavah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khesed</a:t>
            </a:r>
            <a:r>
              <a:rPr lang="en-US" dirty="0"/>
              <a:t> from Hebrew to Greek. </a:t>
            </a:r>
          </a:p>
          <a:p>
            <a:r>
              <a:rPr lang="en-US" dirty="0"/>
              <a:t>Early Christians picked up this usage to talk about God’s act in Jesus. </a:t>
            </a:r>
          </a:p>
        </p:txBody>
      </p:sp>
    </p:spTree>
    <p:extLst>
      <p:ext uri="{BB962C8B-B14F-4D97-AF65-F5344CB8AC3E}">
        <p14:creationId xmlns:p14="http://schemas.microsoft.com/office/powerpoint/2010/main" val="42344328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6A0E3C-60E6-4F39-BC55-5F7C224E1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81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03258A-52C6-4288-AA56-C3262A0D2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5025DAC-8B93-4160-B017-3A274A582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11973C2-EB8B-452A-A698-4A252FD3A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797E3C-1EC1-8EE6-6A2D-1BF7D8E7E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6200" y="634946"/>
            <a:ext cx="4776107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700" dirty="0">
                <a:solidFill>
                  <a:srgbClr val="5B4931"/>
                </a:solidFill>
              </a:rPr>
              <a:t>Jesus defines “</a:t>
            </a:r>
            <a:r>
              <a:rPr lang="en-US" sz="4700" dirty="0">
                <a:solidFill>
                  <a:srgbClr val="FF0000"/>
                </a:solidFill>
              </a:rPr>
              <a:t>agape</a:t>
            </a:r>
            <a:r>
              <a:rPr lang="en-US" sz="4700" dirty="0">
                <a:solidFill>
                  <a:srgbClr val="5B4931"/>
                </a:solidFill>
              </a:rPr>
              <a:t>”</a:t>
            </a:r>
          </a:p>
        </p:txBody>
      </p:sp>
      <p:pic>
        <p:nvPicPr>
          <p:cNvPr id="9" name="Content Placeholder 8" descr="Jesus on the cross">
            <a:extLst>
              <a:ext uri="{FF2B5EF4-FFF2-40B4-BE49-F238E27FC236}">
                <a16:creationId xmlns:a16="http://schemas.microsoft.com/office/drawing/2014/main" id="{BDCEBBF0-4433-BC4A-2CDD-C4815CA35EC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>
          <a:xfrm>
            <a:off x="20" y="-12128"/>
            <a:ext cx="3490702" cy="6870127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65712" y="2085703"/>
            <a:ext cx="462801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A1C23E-D601-4590-D8C0-EC8F6C600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86200" y="2198914"/>
            <a:ext cx="4776107" cy="3670180"/>
          </a:xfrm>
        </p:spPr>
        <p:txBody>
          <a:bodyPr vert="horz" lIns="0" tIns="45720" rIns="0" bIns="45720" rtlCol="0">
            <a:normAutofit/>
          </a:bodyPr>
          <a:lstStyle/>
          <a:p>
            <a:pPr>
              <a:lnSpc>
                <a:spcPct val="90000"/>
              </a:lnSpc>
              <a:buFont typeface="Calibri" panose="020F0502020204030204" pitchFamily="34" charset="0"/>
            </a:pPr>
            <a:r>
              <a:rPr lang="en-US" dirty="0"/>
              <a:t>What is love for a Christian?</a:t>
            </a:r>
          </a:p>
          <a:p>
            <a:pPr>
              <a:lnSpc>
                <a:spcPct val="90000"/>
              </a:lnSpc>
              <a:buFont typeface="Calibri" panose="020F0502020204030204" pitchFamily="34" charset="0"/>
            </a:pPr>
            <a:r>
              <a:rPr lang="en-US" dirty="0"/>
              <a:t>The love of Jesus defines </a:t>
            </a:r>
            <a:r>
              <a:rPr lang="en-US" dirty="0">
                <a:solidFill>
                  <a:srgbClr val="FF0000"/>
                </a:solidFill>
              </a:rPr>
              <a:t>agape</a:t>
            </a:r>
            <a:r>
              <a:rPr lang="en-US" dirty="0"/>
              <a:t>. </a:t>
            </a:r>
          </a:p>
          <a:p>
            <a:pPr>
              <a:lnSpc>
                <a:spcPct val="90000"/>
              </a:lnSpc>
              <a:buFont typeface="Calibri" panose="020F0502020204030204" pitchFamily="34" charset="0"/>
            </a:pPr>
            <a:r>
              <a:rPr lang="en-US" dirty="0"/>
              <a:t>The defining image is the </a:t>
            </a:r>
            <a:r>
              <a:rPr lang="en-US" b="1" dirty="0"/>
              <a:t>cross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2999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9F7B0-566F-00FF-ADDC-4E97E4B2F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Agape – layers of meaning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85836-6E61-F354-7902-2B8CC2772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Ahavah</a:t>
            </a:r>
            <a:r>
              <a:rPr lang="en-US" dirty="0"/>
              <a:t> – attractive, caring love</a:t>
            </a:r>
          </a:p>
          <a:p>
            <a:pPr lvl="1"/>
            <a:r>
              <a:rPr lang="en-US" dirty="0"/>
              <a:t>God does not just feel love, but chooses to act in love. </a:t>
            </a:r>
          </a:p>
          <a:p>
            <a:r>
              <a:rPr lang="en-US" dirty="0">
                <a:solidFill>
                  <a:srgbClr val="FF0000"/>
                </a:solidFill>
              </a:rPr>
              <a:t>Khesed</a:t>
            </a:r>
            <a:r>
              <a:rPr lang="en-US" dirty="0"/>
              <a:t> – loyal love</a:t>
            </a:r>
          </a:p>
          <a:p>
            <a:pPr lvl="1"/>
            <a:r>
              <a:rPr lang="en-US" dirty="0"/>
              <a:t>Generous, unconditional, relational</a:t>
            </a:r>
          </a:p>
          <a:p>
            <a:pPr lvl="1"/>
            <a:r>
              <a:rPr lang="en-US" dirty="0"/>
              <a:t>Grows out of who God is. </a:t>
            </a:r>
          </a:p>
          <a:p>
            <a:pPr lvl="1"/>
            <a:r>
              <a:rPr lang="en-US" dirty="0"/>
              <a:t>Results in covenant.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63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CBAD056-FB90-F96D-BA02-C239A4C9D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Agape love declares…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F59BF1-97FE-6F2D-5C04-9CE444B92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God is love </a:t>
            </a:r>
            <a:r>
              <a:rPr lang="en-US" dirty="0"/>
              <a:t>as shown in the cross.</a:t>
            </a:r>
            <a:br>
              <a:rPr lang="en-US" dirty="0"/>
            </a:br>
            <a:r>
              <a:rPr lang="en-US" sz="2200" dirty="0"/>
              <a:t>1 John 4:8</a:t>
            </a:r>
          </a:p>
          <a:p>
            <a:r>
              <a:rPr lang="en-US" b="1" dirty="0">
                <a:solidFill>
                  <a:srgbClr val="FF0000"/>
                </a:solidFill>
              </a:rPr>
              <a:t>God’s purpose </a:t>
            </a:r>
            <a:r>
              <a:rPr lang="en-US" dirty="0"/>
              <a:t>in choosing a particular people is to bless all people. </a:t>
            </a:r>
          </a:p>
          <a:p>
            <a:r>
              <a:rPr lang="en-US" b="1" dirty="0">
                <a:solidFill>
                  <a:srgbClr val="FF0000"/>
                </a:solidFill>
              </a:rPr>
              <a:t>God’s “new” covenant </a:t>
            </a:r>
            <a:r>
              <a:rPr lang="en-US" dirty="0"/>
              <a:t>is always an updated expression of God’s original intent. </a:t>
            </a:r>
          </a:p>
        </p:txBody>
      </p:sp>
    </p:spTree>
    <p:extLst>
      <p:ext uri="{BB962C8B-B14F-4D97-AF65-F5344CB8AC3E}">
        <p14:creationId xmlns:p14="http://schemas.microsoft.com/office/powerpoint/2010/main" val="1647814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223FF-1279-6BBE-678A-DBA804067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Love extended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0B01E6-9F7C-A34C-628B-CA45B29C9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3"/>
            <a:ext cx="7543801" cy="402166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4600" i="1" baseline="30000" dirty="0"/>
              <a:t>27 </a:t>
            </a:r>
            <a:r>
              <a:rPr lang="en-US" sz="4600" i="1" dirty="0"/>
              <a:t>“But I say to you who are listening: </a:t>
            </a:r>
            <a:r>
              <a:rPr lang="en-US" sz="4600" i="1" dirty="0">
                <a:solidFill>
                  <a:srgbClr val="FF0000"/>
                </a:solidFill>
              </a:rPr>
              <a:t>Love</a:t>
            </a:r>
            <a:r>
              <a:rPr lang="en-US" sz="4600" i="1" dirty="0"/>
              <a:t> your enemies; do good to those who hate you; </a:t>
            </a:r>
            <a:r>
              <a:rPr lang="en-US" sz="4600" i="1" baseline="30000" dirty="0"/>
              <a:t>28 </a:t>
            </a:r>
            <a:r>
              <a:rPr lang="en-US" sz="4600" i="1" dirty="0"/>
              <a:t>bless those who curse you; pray for those who mistreat you. </a:t>
            </a:r>
            <a:r>
              <a:rPr lang="en-US" sz="4600" i="1" baseline="30000" dirty="0"/>
              <a:t>29 </a:t>
            </a:r>
            <a:r>
              <a:rPr lang="en-US" sz="4600" i="1" dirty="0"/>
              <a:t>If anyone strikes you on the cheek, offer the other also, and from anyone who takes away your coat do not withhold even your shirt. </a:t>
            </a:r>
            <a:r>
              <a:rPr lang="en-US" sz="4600" i="1" baseline="30000" dirty="0"/>
              <a:t>30 </a:t>
            </a:r>
            <a:r>
              <a:rPr lang="en-US" sz="4600" i="1" dirty="0"/>
              <a:t>Give to everyone who asks of you, and if anyone takes away what is yours, do not ask for it back again. </a:t>
            </a:r>
            <a:r>
              <a:rPr lang="en-US" sz="4600" i="1" baseline="30000" dirty="0"/>
              <a:t>31 </a:t>
            </a:r>
            <a:r>
              <a:rPr lang="en-US" sz="4600" i="1" dirty="0"/>
              <a:t>Do to others as you would have them do to you. </a:t>
            </a:r>
            <a:r>
              <a:rPr lang="en-US" sz="3100" dirty="0"/>
              <a:t>Luke 6:27–31 (NRSVue)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266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CAD7C9F-1FAF-7327-A64D-62C98DB28B5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22960" y="-1450757"/>
            <a:ext cx="75438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Love </a:t>
            </a:r>
            <a:r>
              <a:rPr lang="en-US" dirty="0" err="1"/>
              <a:t>love</a:t>
            </a:r>
            <a:r>
              <a:rPr lang="en-US" dirty="0"/>
              <a:t> </a:t>
            </a:r>
            <a:r>
              <a:rPr lang="en-US" dirty="0" err="1"/>
              <a:t>love</a:t>
            </a:r>
            <a:endParaRPr lang="en-US" dirty="0"/>
          </a:p>
        </p:txBody>
      </p:sp>
      <p:pic>
        <p:nvPicPr>
          <p:cNvPr id="5" name="Picture 4" descr="Love love love">
            <a:extLst>
              <a:ext uri="{FF2B5EF4-FFF2-40B4-BE49-F238E27FC236}">
                <a16:creationId xmlns:a16="http://schemas.microsoft.com/office/drawing/2014/main" id="{0FCCF2AA-2270-B162-1DB7-CB5C241B075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9143980" cy="634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9684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2C947-5E62-DBEF-A5D9-BF0672115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core of the Gospel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727CF-2C75-3BC9-A20B-E26B03B77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i="1" baseline="30000" dirty="0"/>
              <a:t>8 </a:t>
            </a:r>
            <a:r>
              <a:rPr lang="en-US" i="1" dirty="0"/>
              <a:t>But God proves his </a:t>
            </a:r>
            <a:r>
              <a:rPr lang="en-US" i="1" dirty="0">
                <a:solidFill>
                  <a:srgbClr val="FF0000"/>
                </a:solidFill>
              </a:rPr>
              <a:t>love</a:t>
            </a:r>
            <a:r>
              <a:rPr lang="en-US" i="1" dirty="0"/>
              <a:t> for us in that while we still were sinners Christ died for us.</a:t>
            </a:r>
            <a:r>
              <a:rPr lang="en-US" dirty="0"/>
              <a:t> </a:t>
            </a:r>
            <a:br>
              <a:rPr lang="en-US" dirty="0"/>
            </a:br>
            <a:r>
              <a:rPr lang="en-US" sz="3100" dirty="0"/>
              <a:t>Romans 5:7–8 (NRSVue)</a:t>
            </a:r>
          </a:p>
          <a:p>
            <a:pPr marL="0" indent="0">
              <a:buNone/>
            </a:pPr>
            <a:endParaRPr lang="en-US" sz="3100" dirty="0"/>
          </a:p>
          <a:p>
            <a:pPr marL="0" indent="0">
              <a:buNone/>
            </a:pPr>
            <a:r>
              <a:rPr lang="en-US" i="1" baseline="30000" dirty="0"/>
              <a:t>9 </a:t>
            </a:r>
            <a:r>
              <a:rPr lang="en-US" i="1" dirty="0"/>
              <a:t>God’s </a:t>
            </a:r>
            <a:r>
              <a:rPr lang="en-US" i="1" dirty="0">
                <a:highlight>
                  <a:srgbClr val="FFFF00"/>
                </a:highlight>
              </a:rPr>
              <a:t>love</a:t>
            </a:r>
            <a:r>
              <a:rPr lang="en-US" i="1" dirty="0"/>
              <a:t> was revealed among us in this way: God sent his only Son into the world so that we might live through him. </a:t>
            </a:r>
            <a:r>
              <a:rPr lang="en-US" i="1" baseline="30000" dirty="0"/>
              <a:t>10 </a:t>
            </a:r>
            <a:r>
              <a:rPr lang="en-US" i="1" dirty="0"/>
              <a:t>In this is </a:t>
            </a:r>
            <a:r>
              <a:rPr lang="en-US" i="1" dirty="0">
                <a:highlight>
                  <a:srgbClr val="FFFF00"/>
                </a:highlight>
              </a:rPr>
              <a:t>love</a:t>
            </a:r>
            <a:r>
              <a:rPr lang="en-US" i="1" dirty="0"/>
              <a:t>, not that we </a:t>
            </a:r>
            <a:r>
              <a:rPr lang="en-US" i="1" dirty="0">
                <a:highlight>
                  <a:srgbClr val="FFFF00"/>
                </a:highlight>
              </a:rPr>
              <a:t>loved</a:t>
            </a:r>
            <a:r>
              <a:rPr lang="en-US" i="1" dirty="0"/>
              <a:t> God but that he </a:t>
            </a:r>
            <a:r>
              <a:rPr lang="en-US" i="1" dirty="0">
                <a:highlight>
                  <a:srgbClr val="FFFF00"/>
                </a:highlight>
              </a:rPr>
              <a:t>loved</a:t>
            </a:r>
            <a:r>
              <a:rPr lang="en-US" i="1" dirty="0"/>
              <a:t> us and sent his Son to be the atoning sacrifice for our sins. </a:t>
            </a:r>
            <a:r>
              <a:rPr lang="en-US" i="1" baseline="30000" dirty="0"/>
              <a:t>11 </a:t>
            </a:r>
            <a:r>
              <a:rPr lang="en-US" i="1" dirty="0"/>
              <a:t>Beloved, since God </a:t>
            </a:r>
            <a:r>
              <a:rPr lang="en-US" i="1" dirty="0">
                <a:highlight>
                  <a:srgbClr val="FFFF00"/>
                </a:highlight>
              </a:rPr>
              <a:t>loved</a:t>
            </a:r>
            <a:r>
              <a:rPr lang="en-US" i="1" dirty="0"/>
              <a:t> us so much, we also ought to </a:t>
            </a:r>
            <a:r>
              <a:rPr lang="en-US" i="1" dirty="0">
                <a:highlight>
                  <a:srgbClr val="FFFF00"/>
                </a:highlight>
              </a:rPr>
              <a:t>love</a:t>
            </a:r>
            <a:r>
              <a:rPr lang="en-US" i="1" dirty="0"/>
              <a:t> one another. </a:t>
            </a:r>
            <a:r>
              <a:rPr lang="en-US" sz="3100" dirty="0"/>
              <a:t>1 John 4:9–11 (NRSVue)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728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241B6-E238-2A37-6B84-05C6D5502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Objects of love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1B1EB0-52C3-6C61-801E-5E8DBD3B2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Food - I love pizza.</a:t>
            </a:r>
          </a:p>
          <a:p>
            <a:r>
              <a:rPr lang="en-US" dirty="0"/>
              <a:t>Pets - She loves her dog.</a:t>
            </a:r>
          </a:p>
          <a:p>
            <a:r>
              <a:rPr lang="en-US" dirty="0"/>
              <a:t>Activities - They love to play pickle ball.</a:t>
            </a:r>
          </a:p>
          <a:p>
            <a:r>
              <a:rPr lang="en-US" dirty="0"/>
              <a:t>Natural wonders</a:t>
            </a:r>
          </a:p>
          <a:p>
            <a:pPr lvl="1"/>
            <a:r>
              <a:rPr lang="en-US" dirty="0"/>
              <a:t>We love the sunsets over Lake Erie.</a:t>
            </a:r>
          </a:p>
          <a:p>
            <a:r>
              <a:rPr lang="en-US" dirty="0"/>
              <a:t>People </a:t>
            </a:r>
          </a:p>
          <a:p>
            <a:pPr lvl="1"/>
            <a:r>
              <a:rPr lang="en-US" dirty="0"/>
              <a:t>Romantic</a:t>
            </a:r>
          </a:p>
          <a:p>
            <a:pPr lvl="1"/>
            <a:r>
              <a:rPr lang="en-US" dirty="0"/>
              <a:t>Family and close friends</a:t>
            </a:r>
          </a:p>
        </p:txBody>
      </p:sp>
    </p:spTree>
    <p:extLst>
      <p:ext uri="{BB962C8B-B14F-4D97-AF65-F5344CB8AC3E}">
        <p14:creationId xmlns:p14="http://schemas.microsoft.com/office/powerpoint/2010/main" val="3703615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2CFC4-DD86-63D8-F2DE-A3CCC5917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3A8F3-D90B-4B0C-96EB-2EAD13282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Love in the Bible -- words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25743-3DC7-A07E-F0E6-9A1284CF5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e-IL" b="1" dirty="0"/>
              <a:t>ַהֲבָה</a:t>
            </a:r>
            <a:r>
              <a:rPr lang="en-US" dirty="0"/>
              <a:t>, </a:t>
            </a:r>
            <a:r>
              <a:rPr lang="en-US" i="1" dirty="0"/>
              <a:t>ahavah – </a:t>
            </a:r>
            <a:r>
              <a:rPr lang="en-US" dirty="0"/>
              <a:t>affectionate, caring love</a:t>
            </a:r>
          </a:p>
          <a:p>
            <a:r>
              <a:rPr lang="he-IL" b="1" i="1" dirty="0"/>
              <a:t>חֶסֶד</a:t>
            </a:r>
            <a:r>
              <a:rPr lang="en-US" b="1" i="1" dirty="0"/>
              <a:t> </a:t>
            </a:r>
            <a:r>
              <a:rPr lang="en-US" i="1" dirty="0"/>
              <a:t>khesed </a:t>
            </a:r>
            <a:r>
              <a:rPr lang="en-US" dirty="0"/>
              <a:t> -- loyal love</a:t>
            </a:r>
          </a:p>
          <a:p>
            <a:r>
              <a:rPr lang="el-GR" b="1" dirty="0"/>
              <a:t>φιλέω</a:t>
            </a:r>
            <a:r>
              <a:rPr lang="en-US" b="1" dirty="0"/>
              <a:t>,</a:t>
            </a:r>
            <a:r>
              <a:rPr lang="en-US" dirty="0"/>
              <a:t> </a:t>
            </a:r>
            <a:r>
              <a:rPr lang="en-US" i="1" dirty="0" err="1"/>
              <a:t>philéō</a:t>
            </a:r>
            <a:r>
              <a:rPr lang="en-US" i="1" dirty="0"/>
              <a:t>̇</a:t>
            </a:r>
            <a:r>
              <a:rPr lang="en-US" dirty="0"/>
              <a:t> -- family love</a:t>
            </a:r>
          </a:p>
          <a:p>
            <a:r>
              <a:rPr lang="el-GR" b="1" dirty="0"/>
              <a:t>ἀγάπη</a:t>
            </a:r>
            <a:r>
              <a:rPr lang="en-US" b="1" dirty="0"/>
              <a:t>,</a:t>
            </a:r>
            <a:r>
              <a:rPr lang="en-US" dirty="0"/>
              <a:t> </a:t>
            </a:r>
            <a:r>
              <a:rPr lang="en-US" i="1" dirty="0"/>
              <a:t>agape </a:t>
            </a:r>
            <a:r>
              <a:rPr lang="en-US" dirty="0"/>
              <a:t>– divine love </a:t>
            </a:r>
          </a:p>
        </p:txBody>
      </p:sp>
    </p:spTree>
    <p:extLst>
      <p:ext uri="{BB962C8B-B14F-4D97-AF65-F5344CB8AC3E}">
        <p14:creationId xmlns:p14="http://schemas.microsoft.com/office/powerpoint/2010/main" val="2576764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A2DD4-0AE7-23BF-3269-8A67D0562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Ahavah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7AA0D-0C18-9E18-3595-102251A6B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Central to salvation history</a:t>
            </a:r>
          </a:p>
          <a:p>
            <a:r>
              <a:rPr lang="en-US" b="1" dirty="0"/>
              <a:t>Shema</a:t>
            </a:r>
            <a:r>
              <a:rPr lang="en-US" dirty="0"/>
              <a:t> - </a:t>
            </a:r>
            <a:r>
              <a:rPr lang="en-US" sz="2800" dirty="0"/>
              <a:t>Deuteronomy 6:4–5 (NRSVue):</a:t>
            </a:r>
            <a:br>
              <a:rPr lang="en-US" sz="2800" dirty="0"/>
            </a:br>
            <a:r>
              <a:rPr lang="en-US" i="1" baseline="30000" dirty="0"/>
              <a:t>4 </a:t>
            </a:r>
            <a:r>
              <a:rPr lang="en-US" i="1" dirty="0"/>
              <a:t>“Hear, O Israel: The LORD is our God, the LORD alone.</a:t>
            </a:r>
            <a:r>
              <a:rPr lang="en-US" i="1" baseline="30000" dirty="0"/>
              <a:t>,</a:t>
            </a:r>
            <a:r>
              <a:rPr lang="en-US" i="1" dirty="0"/>
              <a:t> </a:t>
            </a:r>
            <a:r>
              <a:rPr lang="en-US" i="1" baseline="30000" dirty="0"/>
              <a:t>5 </a:t>
            </a:r>
            <a:r>
              <a:rPr lang="en-US" i="1" dirty="0"/>
              <a:t>You shall </a:t>
            </a:r>
            <a:r>
              <a:rPr lang="en-US" i="1" dirty="0">
                <a:solidFill>
                  <a:srgbClr val="FF0000"/>
                </a:solidFill>
              </a:rPr>
              <a:t>love</a:t>
            </a:r>
            <a:r>
              <a:rPr lang="en-US" i="1" dirty="0"/>
              <a:t> the LORD your God with all your heart and with all your soul and with all your might.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052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BB07D-F313-E523-9A4C-737ED567F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Chosen in love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B5685-8866-6CFA-D032-1CED91438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i="1" baseline="30000" dirty="0"/>
              <a:t>7 </a:t>
            </a:r>
            <a:r>
              <a:rPr lang="en-US" i="1" dirty="0"/>
              <a:t>“It was not because you were more numerous than any other people that the LORD set his heart on you and </a:t>
            </a:r>
            <a:r>
              <a:rPr lang="en-US" b="1" i="1" dirty="0"/>
              <a:t>chose</a:t>
            </a:r>
            <a:r>
              <a:rPr lang="en-US" i="1" dirty="0"/>
              <a:t> you, for you were the fewest of all peoples. </a:t>
            </a:r>
            <a:r>
              <a:rPr lang="en-US" i="1" baseline="30000" dirty="0"/>
              <a:t>8 </a:t>
            </a:r>
            <a:r>
              <a:rPr lang="en-US" i="1" dirty="0"/>
              <a:t>It was because the LORD </a:t>
            </a:r>
            <a:r>
              <a:rPr lang="en-US" i="1" dirty="0">
                <a:solidFill>
                  <a:srgbClr val="FF0000"/>
                </a:solidFill>
              </a:rPr>
              <a:t>loved</a:t>
            </a:r>
            <a:r>
              <a:rPr lang="en-US" i="1" dirty="0"/>
              <a:t> you and kept the oath that he swore to your ancestors that the LORD has brought you out with a mighty hand and redeemed you from the house of slavery… </a:t>
            </a:r>
            <a:r>
              <a:rPr lang="en-US" sz="2800" dirty="0"/>
              <a:t>Deuteronomy 7:7–8 (NRSVue)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938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5AE62-0F9F-7A87-7D9D-6F666D23B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Avoiding another golden calf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F9740-EE77-899B-C3C6-9D89798E2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3"/>
            <a:ext cx="7543801" cy="435504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Q:</a:t>
            </a:r>
            <a:r>
              <a:rPr lang="en-US" i="1" baseline="30000" dirty="0"/>
              <a:t> 12 </a:t>
            </a:r>
            <a:r>
              <a:rPr lang="en-US" i="1" dirty="0"/>
              <a:t>“So now, O Israel, what does the LORD your God require of you?</a:t>
            </a:r>
            <a:r>
              <a:rPr lang="en-US" dirty="0"/>
              <a:t>  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A: </a:t>
            </a:r>
            <a:r>
              <a:rPr lang="en-US" i="1" dirty="0"/>
              <a:t>Only to </a:t>
            </a:r>
            <a:r>
              <a:rPr lang="en-US" b="1" i="1" dirty="0"/>
              <a:t>fear</a:t>
            </a:r>
            <a:r>
              <a:rPr lang="en-US" i="1" dirty="0"/>
              <a:t> the Lord your God, to </a:t>
            </a:r>
            <a:r>
              <a:rPr lang="en-US" b="1" i="1" dirty="0"/>
              <a:t>walk</a:t>
            </a:r>
            <a:r>
              <a:rPr lang="en-US" i="1" dirty="0"/>
              <a:t> in all his ways, to </a:t>
            </a:r>
            <a:r>
              <a:rPr lang="en-US" b="1" i="1" dirty="0">
                <a:solidFill>
                  <a:srgbClr val="FF0000"/>
                </a:solidFill>
              </a:rPr>
              <a:t>love</a:t>
            </a:r>
            <a:r>
              <a:rPr lang="en-US" i="1" dirty="0"/>
              <a:t> him, to </a:t>
            </a:r>
            <a:r>
              <a:rPr lang="en-US" b="1" i="1" dirty="0"/>
              <a:t>serve</a:t>
            </a:r>
            <a:r>
              <a:rPr lang="en-US" i="1" dirty="0"/>
              <a:t> the Lord your God with all your heart and with all your soul, </a:t>
            </a:r>
            <a:r>
              <a:rPr lang="en-US" i="1" baseline="30000" dirty="0"/>
              <a:t>13 </a:t>
            </a:r>
            <a:r>
              <a:rPr lang="en-US" i="1" dirty="0"/>
              <a:t>and to </a:t>
            </a:r>
            <a:r>
              <a:rPr lang="en-US" b="1" i="1" dirty="0"/>
              <a:t>keep</a:t>
            </a:r>
            <a:r>
              <a:rPr lang="en-US" i="1" dirty="0"/>
              <a:t> the commandments of the Lord and his decrees that I am commanding you today, for your own well-being. </a:t>
            </a:r>
            <a:r>
              <a:rPr lang="en-US" sz="2800" dirty="0"/>
              <a:t>Deuteronomy 10:12–13 (NRSVue)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001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CC925-B085-B196-9868-121CD0B45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verbs define love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CC2B62-CD10-A204-4BBD-3B3AFF80F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…</a:t>
            </a:r>
            <a:r>
              <a:rPr lang="en-US" b="1" i="1" dirty="0"/>
              <a:t>fear</a:t>
            </a:r>
            <a:r>
              <a:rPr lang="en-US" b="1" dirty="0"/>
              <a:t> </a:t>
            </a:r>
            <a:r>
              <a:rPr lang="en-US" i="1" dirty="0"/>
              <a:t>the LORD your God…</a:t>
            </a:r>
            <a:endParaRPr lang="en-US" dirty="0"/>
          </a:p>
          <a:p>
            <a:r>
              <a:rPr lang="en-US" b="1" dirty="0"/>
              <a:t>…</a:t>
            </a:r>
            <a:r>
              <a:rPr lang="en-US" b="1" i="1" dirty="0"/>
              <a:t>walk</a:t>
            </a:r>
            <a:r>
              <a:rPr lang="en-US" b="1" dirty="0"/>
              <a:t> </a:t>
            </a:r>
            <a:r>
              <a:rPr lang="en-US" i="1" dirty="0"/>
              <a:t>in all his ways…</a:t>
            </a:r>
          </a:p>
          <a:p>
            <a:r>
              <a:rPr lang="en-US" b="1" i="1" dirty="0"/>
              <a:t>…</a:t>
            </a:r>
            <a:r>
              <a:rPr lang="en-US" b="1" i="1" dirty="0">
                <a:solidFill>
                  <a:srgbClr val="FF0000"/>
                </a:solidFill>
              </a:rPr>
              <a:t>love</a:t>
            </a:r>
            <a:r>
              <a:rPr lang="en-US" b="1" i="1" dirty="0"/>
              <a:t> </a:t>
            </a:r>
            <a:r>
              <a:rPr lang="en-US" i="1" dirty="0">
                <a:solidFill>
                  <a:srgbClr val="FF0000"/>
                </a:solidFill>
              </a:rPr>
              <a:t>(ahavah) </a:t>
            </a:r>
            <a:r>
              <a:rPr lang="en-US" i="1" dirty="0"/>
              <a:t>him…</a:t>
            </a:r>
            <a:endParaRPr lang="en-US" dirty="0"/>
          </a:p>
          <a:p>
            <a:r>
              <a:rPr lang="en-US" b="1" dirty="0"/>
              <a:t>…serve</a:t>
            </a:r>
            <a:r>
              <a:rPr lang="en-US" dirty="0"/>
              <a:t>...with all your heart and soul</a:t>
            </a:r>
            <a:r>
              <a:rPr lang="en-US" b="1" dirty="0"/>
              <a:t> </a:t>
            </a:r>
          </a:p>
          <a:p>
            <a:r>
              <a:rPr lang="en-US" dirty="0"/>
              <a:t>…</a:t>
            </a:r>
            <a:r>
              <a:rPr lang="en-US" b="1" dirty="0"/>
              <a:t>keep </a:t>
            </a:r>
            <a:r>
              <a:rPr lang="en-US" i="1" dirty="0"/>
              <a:t>the commandments…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666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0CBED-C208-CA66-2077-DD2E1A74A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God’s heart 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99B6A-C49B-86FF-AD1C-C062355BB6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i="1" baseline="30000" dirty="0"/>
              <a:t>14 </a:t>
            </a:r>
            <a:r>
              <a:rPr lang="en-US" i="1" dirty="0"/>
              <a:t>Although heaven and the heaven of heavens belong to the Lord your God, the earth with all that is in it, </a:t>
            </a:r>
            <a:r>
              <a:rPr lang="en-US" i="1" baseline="30000" dirty="0"/>
              <a:t>15 </a:t>
            </a:r>
            <a:r>
              <a:rPr lang="en-US" i="1" dirty="0"/>
              <a:t>yet the LORD </a:t>
            </a:r>
            <a:r>
              <a:rPr lang="en-US" b="1" i="1" dirty="0"/>
              <a:t>set his heart in </a:t>
            </a:r>
            <a:r>
              <a:rPr lang="en-US" b="1" i="1" dirty="0">
                <a:solidFill>
                  <a:srgbClr val="FF0000"/>
                </a:solidFill>
              </a:rPr>
              <a:t>love</a:t>
            </a:r>
            <a:r>
              <a:rPr lang="en-US" b="1" i="1" dirty="0"/>
              <a:t> </a:t>
            </a:r>
            <a:r>
              <a:rPr lang="en-US" i="1" dirty="0"/>
              <a:t>on your ancestors alone and chose you, their descendants after them, out of all the peoples, as it is today. </a:t>
            </a:r>
            <a:br>
              <a:rPr lang="en-US" i="1" dirty="0"/>
            </a:br>
            <a:r>
              <a:rPr lang="en-US" sz="2000" i="1" dirty="0"/>
              <a:t>Deuteronomy 10:14-15 (NRSVue)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09302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3021</TotalTime>
  <Words>1084</Words>
  <Application>Microsoft Office PowerPoint</Application>
  <PresentationFormat>On-screen Show (4:3)</PresentationFormat>
  <Paragraphs>105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Retrospect</vt:lpstr>
      <vt:lpstr>The Meaning of Love Mark 12:28–31; John 13:34–35; 1 John 4:7–11</vt:lpstr>
      <vt:lpstr>Love love love</vt:lpstr>
      <vt:lpstr>Objects of love</vt:lpstr>
      <vt:lpstr>Love in the Bible -- words</vt:lpstr>
      <vt:lpstr>Ahavah</vt:lpstr>
      <vt:lpstr>Chosen in love</vt:lpstr>
      <vt:lpstr>Avoiding another golden calf</vt:lpstr>
      <vt:lpstr>Action verbs define love</vt:lpstr>
      <vt:lpstr>God’s heart set</vt:lpstr>
      <vt:lpstr>An impartial choice to bless all</vt:lpstr>
      <vt:lpstr>Khesed – Loyal love</vt:lpstr>
      <vt:lpstr>Khesed – God’s character</vt:lpstr>
      <vt:lpstr>God reveals himself to Israel</vt:lpstr>
      <vt:lpstr>Khesed – Meaning</vt:lpstr>
      <vt:lpstr>Agape – unconditional love</vt:lpstr>
      <vt:lpstr>Jesus defines “agape”</vt:lpstr>
      <vt:lpstr>Agape – layers of meaning</vt:lpstr>
      <vt:lpstr>Agape love declares…</vt:lpstr>
      <vt:lpstr>Love extended</vt:lpstr>
      <vt:lpstr>The core of the Gospel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D. Leichty</dc:creator>
  <cp:lastModifiedBy>Paul Leichty</cp:lastModifiedBy>
  <cp:revision>12</cp:revision>
  <dcterms:created xsi:type="dcterms:W3CDTF">2021-11-23T00:42:34Z</dcterms:created>
  <dcterms:modified xsi:type="dcterms:W3CDTF">2026-08-21T16:53:08Z</dcterms:modified>
</cp:coreProperties>
</file>