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3" r:id="rId4"/>
  </p:sldMasterIdLst>
  <p:notesMasterIdLst>
    <p:notesMasterId r:id="rId15"/>
  </p:notesMasterIdLst>
  <p:handoutMasterIdLst>
    <p:handoutMasterId r:id="rId16"/>
  </p:handoutMasterIdLst>
  <p:sldIdLst>
    <p:sldId id="8441" r:id="rId5"/>
    <p:sldId id="9079" r:id="rId6"/>
    <p:sldId id="9186" r:id="rId7"/>
    <p:sldId id="9187" r:id="rId8"/>
    <p:sldId id="9191" r:id="rId9"/>
    <p:sldId id="9193" r:id="rId10"/>
    <p:sldId id="9198" r:id="rId11"/>
    <p:sldId id="9199" r:id="rId12"/>
    <p:sldId id="9163" r:id="rId13"/>
    <p:sldId id="9200" r:id="rId1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3E0000"/>
    <a:srgbClr val="800000"/>
    <a:srgbClr val="001236"/>
    <a:srgbClr val="CC0000"/>
    <a:srgbClr val="4C0000"/>
    <a:srgbClr val="200F51"/>
    <a:srgbClr val="140A52"/>
    <a:srgbClr val="000510"/>
    <a:srgbClr val="3C2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11" autoAdjust="0"/>
    <p:restoredTop sz="91026" autoAdjust="0"/>
  </p:normalViewPr>
  <p:slideViewPr>
    <p:cSldViewPr showGuides="1">
      <p:cViewPr varScale="1">
        <p:scale>
          <a:sx n="61" d="100"/>
          <a:sy n="61" d="100"/>
        </p:scale>
        <p:origin x="615" y="34"/>
      </p:cViewPr>
      <p:guideLst>
        <p:guide orient="horz" pos="2160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82"/>
    </p:cViewPr>
  </p:sorterViewPr>
  <p:notesViewPr>
    <p:cSldViewPr showGuides="1">
      <p:cViewPr varScale="1">
        <p:scale>
          <a:sx n="55" d="100"/>
          <a:sy n="55" d="100"/>
        </p:scale>
        <p:origin x="2772" y="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le Rintelman" userId="3015f9bd-f692-4206-b000-5b94df7f8e3b" providerId="ADAL" clId="{18CC2391-4341-45C2-B399-DA7426098B6B}"/>
    <pc:docChg chg="delSld">
      <pc:chgData name="Dale Rintelman" userId="3015f9bd-f692-4206-b000-5b94df7f8e3b" providerId="ADAL" clId="{18CC2391-4341-45C2-B399-DA7426098B6B}" dt="2026-08-02T11:52:53.555" v="16" actId="47"/>
      <pc:docMkLst>
        <pc:docMk/>
      </pc:docMkLst>
      <pc:sldChg chg="del">
        <pc:chgData name="Dale Rintelman" userId="3015f9bd-f692-4206-b000-5b94df7f8e3b" providerId="ADAL" clId="{18CC2391-4341-45C2-B399-DA7426098B6B}" dt="2026-08-02T11:52:52.443" v="14" actId="47"/>
        <pc:sldMkLst>
          <pc:docMk/>
          <pc:sldMk cId="3689601815" sldId="9153"/>
        </pc:sldMkLst>
      </pc:sldChg>
      <pc:sldChg chg="del">
        <pc:chgData name="Dale Rintelman" userId="3015f9bd-f692-4206-b000-5b94df7f8e3b" providerId="ADAL" clId="{18CC2391-4341-45C2-B399-DA7426098B6B}" dt="2026-08-02T11:52:52.958" v="15" actId="47"/>
        <pc:sldMkLst>
          <pc:docMk/>
          <pc:sldMk cId="2472853642" sldId="9154"/>
        </pc:sldMkLst>
      </pc:sldChg>
      <pc:sldChg chg="del">
        <pc:chgData name="Dale Rintelman" userId="3015f9bd-f692-4206-b000-5b94df7f8e3b" providerId="ADAL" clId="{18CC2391-4341-45C2-B399-DA7426098B6B}" dt="2026-08-02T11:52:53.555" v="16" actId="47"/>
        <pc:sldMkLst>
          <pc:docMk/>
          <pc:sldMk cId="2327687386" sldId="9155"/>
        </pc:sldMkLst>
      </pc:sldChg>
      <pc:sldChg chg="del">
        <pc:chgData name="Dale Rintelman" userId="3015f9bd-f692-4206-b000-5b94df7f8e3b" providerId="ADAL" clId="{18CC2391-4341-45C2-B399-DA7426098B6B}" dt="2026-08-02T11:52:51.952" v="13" actId="47"/>
        <pc:sldMkLst>
          <pc:docMk/>
          <pc:sldMk cId="2020491057" sldId="9156"/>
        </pc:sldMkLst>
      </pc:sldChg>
      <pc:sldChg chg="del">
        <pc:chgData name="Dale Rintelman" userId="3015f9bd-f692-4206-b000-5b94df7f8e3b" providerId="ADAL" clId="{18CC2391-4341-45C2-B399-DA7426098B6B}" dt="2026-08-02T11:52:30.634" v="3" actId="47"/>
        <pc:sldMkLst>
          <pc:docMk/>
          <pc:sldMk cId="3566433092" sldId="9167"/>
        </pc:sldMkLst>
      </pc:sldChg>
      <pc:sldChg chg="del">
        <pc:chgData name="Dale Rintelman" userId="3015f9bd-f692-4206-b000-5b94df7f8e3b" providerId="ADAL" clId="{18CC2391-4341-45C2-B399-DA7426098B6B}" dt="2026-08-02T11:52:46.852" v="11" actId="47"/>
        <pc:sldMkLst>
          <pc:docMk/>
          <pc:sldMk cId="755692978" sldId="9174"/>
        </pc:sldMkLst>
      </pc:sldChg>
      <pc:sldChg chg="del">
        <pc:chgData name="Dale Rintelman" userId="3015f9bd-f692-4206-b000-5b94df7f8e3b" providerId="ADAL" clId="{18CC2391-4341-45C2-B399-DA7426098B6B}" dt="2026-08-02T11:52:47.724" v="12" actId="47"/>
        <pc:sldMkLst>
          <pc:docMk/>
          <pc:sldMk cId="1994335363" sldId="9176"/>
        </pc:sldMkLst>
      </pc:sldChg>
      <pc:sldChg chg="del">
        <pc:chgData name="Dale Rintelman" userId="3015f9bd-f692-4206-b000-5b94df7f8e3b" providerId="ADAL" clId="{18CC2391-4341-45C2-B399-DA7426098B6B}" dt="2026-08-02T11:52:08.418" v="0" actId="47"/>
        <pc:sldMkLst>
          <pc:docMk/>
          <pc:sldMk cId="3227271014" sldId="9182"/>
        </pc:sldMkLst>
      </pc:sldChg>
      <pc:sldChg chg="del">
        <pc:chgData name="Dale Rintelman" userId="3015f9bd-f692-4206-b000-5b94df7f8e3b" providerId="ADAL" clId="{18CC2391-4341-45C2-B399-DA7426098B6B}" dt="2026-08-02T11:52:09.012" v="1" actId="47"/>
        <pc:sldMkLst>
          <pc:docMk/>
          <pc:sldMk cId="3659923264" sldId="9183"/>
        </pc:sldMkLst>
      </pc:sldChg>
      <pc:sldChg chg="del">
        <pc:chgData name="Dale Rintelman" userId="3015f9bd-f692-4206-b000-5b94df7f8e3b" providerId="ADAL" clId="{18CC2391-4341-45C2-B399-DA7426098B6B}" dt="2026-08-02T11:52:29.711" v="2" actId="47"/>
        <pc:sldMkLst>
          <pc:docMk/>
          <pc:sldMk cId="3390933393" sldId="9188"/>
        </pc:sldMkLst>
      </pc:sldChg>
      <pc:sldChg chg="del">
        <pc:chgData name="Dale Rintelman" userId="3015f9bd-f692-4206-b000-5b94df7f8e3b" providerId="ADAL" clId="{18CC2391-4341-45C2-B399-DA7426098B6B}" dt="2026-08-02T11:52:31.548" v="4" actId="47"/>
        <pc:sldMkLst>
          <pc:docMk/>
          <pc:sldMk cId="1925192340" sldId="9189"/>
        </pc:sldMkLst>
      </pc:sldChg>
      <pc:sldChg chg="del">
        <pc:chgData name="Dale Rintelman" userId="3015f9bd-f692-4206-b000-5b94df7f8e3b" providerId="ADAL" clId="{18CC2391-4341-45C2-B399-DA7426098B6B}" dt="2026-08-02T11:52:32.275" v="5" actId="47"/>
        <pc:sldMkLst>
          <pc:docMk/>
          <pc:sldMk cId="3839071439" sldId="9190"/>
        </pc:sldMkLst>
      </pc:sldChg>
      <pc:sldChg chg="del">
        <pc:chgData name="Dale Rintelman" userId="3015f9bd-f692-4206-b000-5b94df7f8e3b" providerId="ADAL" clId="{18CC2391-4341-45C2-B399-DA7426098B6B}" dt="2026-08-02T11:52:36.230" v="6" actId="47"/>
        <pc:sldMkLst>
          <pc:docMk/>
          <pc:sldMk cId="1401837282" sldId="9192"/>
        </pc:sldMkLst>
      </pc:sldChg>
      <pc:sldChg chg="del">
        <pc:chgData name="Dale Rintelman" userId="3015f9bd-f692-4206-b000-5b94df7f8e3b" providerId="ADAL" clId="{18CC2391-4341-45C2-B399-DA7426098B6B}" dt="2026-08-02T11:52:37.710" v="7" actId="47"/>
        <pc:sldMkLst>
          <pc:docMk/>
          <pc:sldMk cId="1352234078" sldId="9194"/>
        </pc:sldMkLst>
      </pc:sldChg>
      <pc:sldChg chg="del">
        <pc:chgData name="Dale Rintelman" userId="3015f9bd-f692-4206-b000-5b94df7f8e3b" providerId="ADAL" clId="{18CC2391-4341-45C2-B399-DA7426098B6B}" dt="2026-08-02T11:52:40.705" v="8" actId="47"/>
        <pc:sldMkLst>
          <pc:docMk/>
          <pc:sldMk cId="1646330489" sldId="9195"/>
        </pc:sldMkLst>
      </pc:sldChg>
      <pc:sldChg chg="del">
        <pc:chgData name="Dale Rintelman" userId="3015f9bd-f692-4206-b000-5b94df7f8e3b" providerId="ADAL" clId="{18CC2391-4341-45C2-B399-DA7426098B6B}" dt="2026-08-02T11:52:41.344" v="9" actId="47"/>
        <pc:sldMkLst>
          <pc:docMk/>
          <pc:sldMk cId="79172130" sldId="9196"/>
        </pc:sldMkLst>
      </pc:sldChg>
      <pc:sldChg chg="del">
        <pc:chgData name="Dale Rintelman" userId="3015f9bd-f692-4206-b000-5b94df7f8e3b" providerId="ADAL" clId="{18CC2391-4341-45C2-B399-DA7426098B6B}" dt="2026-08-02T11:52:42.313" v="10" actId="47"/>
        <pc:sldMkLst>
          <pc:docMk/>
          <pc:sldMk cId="3248344042" sldId="919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6888" cy="465138"/>
          </a:xfrm>
          <a:prstGeom prst="rect">
            <a:avLst/>
          </a:prstGeom>
        </p:spPr>
        <p:txBody>
          <a:bodyPr vert="horz" lIns="93174" tIns="46588" rIns="93174" bIns="4658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926" y="0"/>
            <a:ext cx="3036888" cy="465138"/>
          </a:xfrm>
          <a:prstGeom prst="rect">
            <a:avLst/>
          </a:prstGeom>
        </p:spPr>
        <p:txBody>
          <a:bodyPr vert="horz" lIns="93174" tIns="46588" rIns="93174" bIns="4658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4AA96D6-9668-4899-AAD5-4140F4AFEE62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6888" cy="465138"/>
          </a:xfrm>
          <a:prstGeom prst="rect">
            <a:avLst/>
          </a:prstGeom>
        </p:spPr>
        <p:txBody>
          <a:bodyPr vert="horz" lIns="93174" tIns="46588" rIns="93174" bIns="4658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926" y="8829675"/>
            <a:ext cx="3036888" cy="465138"/>
          </a:xfrm>
          <a:prstGeom prst="rect">
            <a:avLst/>
          </a:prstGeom>
        </p:spPr>
        <p:txBody>
          <a:bodyPr vert="horz" lIns="93174" tIns="46588" rIns="93174" bIns="46588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A26895-C2E3-4028-89DB-B12CFB31ED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6888" cy="465138"/>
          </a:xfrm>
          <a:prstGeom prst="rect">
            <a:avLst/>
          </a:prstGeom>
        </p:spPr>
        <p:txBody>
          <a:bodyPr vert="horz" lIns="93548" tIns="46774" rIns="93548" bIns="46774" rtlCol="0"/>
          <a:lstStyle>
            <a:lvl1pPr algn="l"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926" y="0"/>
            <a:ext cx="3036888" cy="465138"/>
          </a:xfrm>
          <a:prstGeom prst="rect">
            <a:avLst/>
          </a:prstGeom>
        </p:spPr>
        <p:txBody>
          <a:bodyPr vert="horz" lIns="93548" tIns="46774" rIns="93548" bIns="46774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7078B37-2A58-4AB2-90F7-D39C0570B202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548" tIns="46774" rIns="93548" bIns="46774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7"/>
            <a:ext cx="5607050" cy="4183063"/>
          </a:xfrm>
          <a:prstGeom prst="rect">
            <a:avLst/>
          </a:prstGeom>
        </p:spPr>
        <p:txBody>
          <a:bodyPr vert="horz" lIns="93548" tIns="46774" rIns="93548" bIns="4677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5"/>
            <a:ext cx="3036888" cy="465138"/>
          </a:xfrm>
          <a:prstGeom prst="rect">
            <a:avLst/>
          </a:prstGeom>
        </p:spPr>
        <p:txBody>
          <a:bodyPr vert="horz" lIns="93548" tIns="46774" rIns="93548" bIns="46774" rtlCol="0" anchor="b"/>
          <a:lstStyle>
            <a:lvl1pPr algn="l" eaLnBrk="1" hangingPunct="1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926" y="8829675"/>
            <a:ext cx="3036888" cy="465138"/>
          </a:xfrm>
          <a:prstGeom prst="rect">
            <a:avLst/>
          </a:prstGeom>
        </p:spPr>
        <p:txBody>
          <a:bodyPr vert="horz" lIns="93548" tIns="46774" rIns="93548" bIns="46774" rtlCol="0" anchor="b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8BE3DCCF-9315-40EC-AB5D-258771C66C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3666C-802F-4392-A00E-98CEE425D6F9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5D314-1835-409D-9EFD-58E955B290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622236"/>
      </p:ext>
    </p:extLst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73480-399F-476C-B408-5116C24F63C0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37134-7EAC-4920-B564-C6A85EB011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227958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91E29-5936-4AE4-925D-188B0F8BBB7A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70B8F-34D3-4D31-94DD-F102750F5F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59853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A05A5-5A0B-45FF-B89D-85BC8460AB0C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D8002-CF1F-4096-9569-3573B982FB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686743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BCD70-790B-4A11-9799-E88470345A93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96E6A-4084-41FC-B2D9-CD53888D83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377904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44BCD-C835-4034-8505-224F441D54CB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990BB-F777-40B5-BC28-2430EB8FBE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038741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B4B57-825F-48E0-BF16-963E87FFE659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3616B-0542-4CE8-8DAE-BEAA6DB1B0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869043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4DE8-5ED3-47D1-A32C-1E2E49221FE3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5E01C-1404-4CAD-A550-550339EBA2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798950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2399E-1BF0-477C-98CB-F873E9621757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925CD-BC6B-42B2-A4BA-068E3A0488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975980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2D4B8-E19B-4905-A097-CBAC17352F85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95AD5-C483-4D69-8DAF-88F64E7D31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274109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FBABC-811A-43E2-95C0-925DF895F8CB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7E973-7675-48A5-8C2D-5FC890CCEB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723466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A9E0286-B1FA-453C-948A-193D5F62C066}" type="datetimeFigureOut">
              <a:rPr lang="en-US"/>
              <a:pPr>
                <a:defRPr/>
              </a:pPr>
              <a:t>8/2/2026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0B2CDBA-08FD-4277-94DC-663BFDE2EF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</p:sldLayoutIdLst>
  <p:transition spd="slow">
    <p:random/>
  </p:transition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E6D6C-A615-7D14-4C6B-FDB9268D4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9">
            <a:extLst>
              <a:ext uri="{FF2B5EF4-FFF2-40B4-BE49-F238E27FC236}">
                <a16:creationId xmlns:a16="http://schemas.microsoft.com/office/drawing/2014/main" id="{FE117635-1170-FAE7-FC1A-D151B0C7E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62" y="2291292"/>
            <a:ext cx="2736144" cy="31189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0"/>
              </a:spcAft>
              <a:tabLst>
                <a:tab pos="4457700" algn="r"/>
                <a:tab pos="7086600" algn="ctr"/>
              </a:tabLst>
            </a:pPr>
            <a:r>
              <a:rPr lang="nn-NO" sz="3200" b="1" kern="1400" spc="-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 Cor 1:10</a:t>
            </a:r>
          </a:p>
          <a:p>
            <a:pPr>
              <a:spcAft>
                <a:spcPts val="0"/>
              </a:spcAft>
              <a:tabLst>
                <a:tab pos="4457700" algn="r"/>
                <a:tab pos="7086600" algn="ctr"/>
              </a:tabLst>
            </a:pPr>
            <a:r>
              <a:rPr lang="nn-NO" sz="3200" b="1" kern="1400" spc="-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Phil 2:1-4</a:t>
            </a:r>
          </a:p>
          <a:p>
            <a:pPr>
              <a:spcAft>
                <a:spcPts val="0"/>
              </a:spcAft>
              <a:tabLst>
                <a:tab pos="4457700" algn="r"/>
                <a:tab pos="7086600" algn="ctr"/>
              </a:tabLst>
            </a:pPr>
            <a:r>
              <a:rPr lang="nn-NO" sz="3200" b="1" kern="1400" spc="-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Rom 12:1-16</a:t>
            </a:r>
          </a:p>
          <a:p>
            <a:pPr>
              <a:spcAft>
                <a:spcPts val="0"/>
              </a:spcAft>
              <a:tabLst>
                <a:tab pos="4457700" algn="r"/>
                <a:tab pos="7086600" algn="ctr"/>
              </a:tabLst>
            </a:pPr>
            <a:r>
              <a:rPr lang="nn-NO" sz="3200" b="1" kern="1400" spc="-5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Jn 5:19-20</a:t>
            </a:r>
          </a:p>
          <a:p>
            <a:pPr>
              <a:spcAft>
                <a:spcPts val="0"/>
              </a:spcAft>
              <a:tabLst>
                <a:tab pos="4457700" algn="r"/>
                <a:tab pos="7086600" algn="ctr"/>
              </a:tabLst>
            </a:pPr>
            <a:r>
              <a:rPr lang="nn-NO" sz="3200" b="1" kern="1400" spc="-5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Is 55:8-9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83BBC2F3-17BA-7CAF-1AC7-0F8D18C7F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75604"/>
            <a:ext cx="9143999" cy="16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38100" indent="0" algn="ctr">
              <a:spcBef>
                <a:spcPts val="0"/>
              </a:spcBef>
              <a:spcAft>
                <a:spcPts val="600"/>
              </a:spcAft>
            </a:pPr>
            <a:r>
              <a:rPr lang="en-US" sz="5400" b="1" i="1" dirty="0">
                <a:solidFill>
                  <a:srgbClr val="001236"/>
                </a:solidFill>
                <a:latin typeface="+mn-lt"/>
                <a:cs typeface="Arial" panose="020B0604020202020204" pitchFamily="34" charset="0"/>
              </a:rPr>
              <a:t>Ultimate Evidence</a:t>
            </a:r>
          </a:p>
          <a:p>
            <a:pPr marL="0" marR="38100" indent="0" algn="ctr">
              <a:spcBef>
                <a:spcPts val="0"/>
              </a:spcBef>
              <a:spcAft>
                <a:spcPts val="600"/>
              </a:spcAft>
            </a:pPr>
            <a:r>
              <a:rPr lang="en-US" sz="4000" b="1" i="1" dirty="0">
                <a:solidFill>
                  <a:srgbClr val="001236"/>
                </a:solidFill>
                <a:latin typeface="+mn-lt"/>
                <a:cs typeface="Arial" panose="020B0604020202020204" pitchFamily="34" charset="0"/>
              </a:rPr>
              <a:t>Personal Submission One to Another</a:t>
            </a:r>
            <a:endParaRPr lang="en-US" sz="4000" dirty="0">
              <a:solidFill>
                <a:srgbClr val="001236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TextBox 9">
            <a:extLst>
              <a:ext uri="{FF2B5EF4-FFF2-40B4-BE49-F238E27FC236}">
                <a16:creationId xmlns:a16="http://schemas.microsoft.com/office/drawing/2014/main" id="{10CAE491-434D-CE0C-FC1C-B4EBC0BC3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867400"/>
            <a:ext cx="19240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en-US" altLang="en-US" sz="3200" b="1" i="1" dirty="0">
                <a:cs typeface="Arial" panose="020B0604020202020204" pitchFamily="34" charset="0"/>
              </a:rPr>
              <a:t>8/2/26</a:t>
            </a:r>
          </a:p>
        </p:txBody>
      </p:sp>
      <p:sp>
        <p:nvSpPr>
          <p:cNvPr id="3" name="AutoShape 2" descr="Sheep and Dogs – Jesus and the Syrophoenician Woman (Matthew 15:21-28) |  The Left Hand of Ehud: Matt's Bible Blog">
            <a:extLst>
              <a:ext uri="{FF2B5EF4-FFF2-40B4-BE49-F238E27FC236}">
                <a16:creationId xmlns:a16="http://schemas.microsoft.com/office/drawing/2014/main" id="{16BC19CD-91D3-7650-7E90-2F7F910B06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AutoShape 6">
            <a:extLst>
              <a:ext uri="{FF2B5EF4-FFF2-40B4-BE49-F238E27FC236}">
                <a16:creationId xmlns:a16="http://schemas.microsoft.com/office/drawing/2014/main" id="{6F5FA342-17AA-FAC6-026A-E2F72C9217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AutoShape 2" descr="The Sign of Jonah - by Andrew McGovern, Th.D.">
            <a:extLst>
              <a:ext uri="{FF2B5EF4-FFF2-40B4-BE49-F238E27FC236}">
                <a16:creationId xmlns:a16="http://schemas.microsoft.com/office/drawing/2014/main" id="{407A17E4-9CF7-26CD-96BE-42643E519B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AutoShape 6" descr="Icon of Jonah the Prophet and the Whale (Meteora) – P73 – Saint Paul's Icons">
            <a:extLst>
              <a:ext uri="{FF2B5EF4-FFF2-40B4-BE49-F238E27FC236}">
                <a16:creationId xmlns:a16="http://schemas.microsoft.com/office/drawing/2014/main" id="{1AE73302-7A1E-61F2-2101-D274DE3C99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6A40A54-A265-DC9D-EE31-2EEA6499A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5715"/>
          <a:stretch>
            <a:fillRect/>
          </a:stretch>
        </p:blipFill>
        <p:spPr>
          <a:xfrm>
            <a:off x="3040427" y="2133601"/>
            <a:ext cx="6103573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858409"/>
      </p:ext>
    </p:extLst>
  </p:cSld>
  <p:clrMapOvr>
    <a:masterClrMapping/>
  </p:clrMapOvr>
  <p:transition spd="slow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B9644-2B3B-2973-319F-03AED52D9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F7EB188-B2FC-E943-3645-A17AD7EE50A9}"/>
              </a:ext>
            </a:extLst>
          </p:cNvPr>
          <p:cNvSpPr txBox="1"/>
          <p:nvPr/>
        </p:nvSpPr>
        <p:spPr>
          <a:xfrm>
            <a:off x="397933" y="304800"/>
            <a:ext cx="850053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6000" b="1" kern="1400" dirty="0">
                <a:solidFill>
                  <a:schemeClr val="bg1">
                    <a:lumMod val="50000"/>
                  </a:schemeClr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Lord Jesus Christ, Who am I not putting their interests above my own?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904972-3370-A6F8-6930-BA453CBD4F61}"/>
              </a:ext>
            </a:extLst>
          </p:cNvPr>
          <p:cNvSpPr txBox="1"/>
          <p:nvPr/>
        </p:nvSpPr>
        <p:spPr>
          <a:xfrm>
            <a:off x="321733" y="3690878"/>
            <a:ext cx="850053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Lord Jesus Christ, Who am I overpowering with my selfishness?</a:t>
            </a:r>
          </a:p>
        </p:txBody>
      </p:sp>
    </p:spTree>
    <p:extLst>
      <p:ext uri="{BB962C8B-B14F-4D97-AF65-F5344CB8AC3E}">
        <p14:creationId xmlns:p14="http://schemas.microsoft.com/office/powerpoint/2010/main" val="2547446356"/>
      </p:ext>
    </p:extLst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CA34E-C324-5FF1-CD2D-B1B530487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D39A23D-704E-3B00-1383-4D853D2D0F41}"/>
              </a:ext>
            </a:extLst>
          </p:cNvPr>
          <p:cNvSpPr txBox="1"/>
          <p:nvPr/>
        </p:nvSpPr>
        <p:spPr>
          <a:xfrm>
            <a:off x="321733" y="277487"/>
            <a:ext cx="850053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The </a:t>
            </a:r>
            <a:r>
              <a:rPr lang="en-US" sz="60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name</a:t>
            </a: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of Jesus requires absolute </a:t>
            </a:r>
            <a:r>
              <a:rPr lang="en-US" sz="60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oneness</a:t>
            </a:r>
            <a:r>
              <a:rPr lang="en-US" sz="6000" b="1" kern="1400" dirty="0">
                <a:solidFill>
                  <a:srgbClr val="00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</a:rPr>
              <a:t> to the church.</a:t>
            </a:r>
            <a:endParaRPr lang="en-US" sz="6000" b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CEE6D906-7C9F-DB1D-657C-AD2C08B054CC}"/>
              </a:ext>
            </a:extLst>
          </p:cNvPr>
          <p:cNvSpPr/>
          <p:nvPr/>
        </p:nvSpPr>
        <p:spPr>
          <a:xfrm>
            <a:off x="1219200" y="86693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5D7E67-9CCE-FD4E-A0F5-CB892F77A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313670"/>
            <a:ext cx="88392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tabLst>
                <a:tab pos="8455025" algn="r"/>
              </a:tabLst>
            </a:pPr>
            <a:r>
              <a:rPr lang="en-US" sz="3200" dirty="0">
                <a:latin typeface="+mn-lt"/>
              </a:rPr>
              <a:t>I appeal to you, brothers, </a:t>
            </a:r>
            <a:r>
              <a:rPr lang="en-US" sz="3200" b="1" u="heavy" dirty="0">
                <a:uFill>
                  <a:solidFill>
                    <a:srgbClr val="800000"/>
                  </a:solidFill>
                </a:uFill>
                <a:latin typeface="+mn-lt"/>
              </a:rPr>
              <a:t>by the name of our Lord Jesus Christ</a:t>
            </a:r>
            <a:r>
              <a:rPr lang="en-US" sz="3200" dirty="0">
                <a:latin typeface="+mn-lt"/>
              </a:rPr>
              <a:t>, that all of you agree, and that there be no divisions among you, but that you be united in the same mind and the same judgment. </a:t>
            </a:r>
            <a:r>
              <a:rPr lang="en-US" sz="3200" b="1" baseline="30000" dirty="0">
                <a:latin typeface="+mn-lt"/>
              </a:rPr>
              <a:t>11 </a:t>
            </a:r>
            <a:r>
              <a:rPr lang="en-US" sz="3200" dirty="0">
                <a:latin typeface="+mn-lt"/>
              </a:rPr>
              <a:t>For it has been reported to me by Chloe’s people that there is quarreling among you, my brothers.	</a:t>
            </a:r>
            <a:r>
              <a:rPr lang="en-US" sz="2400" b="1" dirty="0">
                <a:latin typeface="+mn-lt"/>
              </a:rPr>
              <a:t>1 Cor 1:10-11</a:t>
            </a:r>
            <a:endParaRPr lang="en-US" sz="2400" dirty="0">
              <a:latin typeface="+mn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5671CFD-D902-0A66-B2D4-4EA2D6F35F05}"/>
              </a:ext>
            </a:extLst>
          </p:cNvPr>
          <p:cNvSpPr/>
          <p:nvPr/>
        </p:nvSpPr>
        <p:spPr>
          <a:xfrm>
            <a:off x="2362200" y="3886200"/>
            <a:ext cx="3429000" cy="476955"/>
          </a:xfrm>
          <a:prstGeom prst="roundRec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64112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B68DA-0CA8-9A49-2311-46B342BDC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D88E87D-FF45-A88E-B861-A0AF449A028C}"/>
              </a:ext>
            </a:extLst>
          </p:cNvPr>
          <p:cNvSpPr txBox="1"/>
          <p:nvPr/>
        </p:nvSpPr>
        <p:spPr>
          <a:xfrm>
            <a:off x="499533" y="238611"/>
            <a:ext cx="850053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>
              <a:tabLst>
                <a:tab pos="8178800" algn="r"/>
              </a:tabLst>
            </a:pP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Oneness Requires:</a:t>
            </a:r>
          </a:p>
          <a:p>
            <a:pPr marL="463550" marR="38100">
              <a:tabLst>
                <a:tab pos="8178800" algn="r"/>
              </a:tabLst>
            </a:pP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Unified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Communication</a:t>
            </a:r>
            <a:endParaRPr lang="en-US" sz="4800" b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56C55E15-5261-0CFF-24CC-02B6CE9BD9C3}"/>
              </a:ext>
            </a:extLst>
          </p:cNvPr>
          <p:cNvSpPr/>
          <p:nvPr/>
        </p:nvSpPr>
        <p:spPr>
          <a:xfrm>
            <a:off x="347133" y="0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87F307-5F07-C230-69D3-C9648AF11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313670"/>
            <a:ext cx="88392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tabLst>
                <a:tab pos="8455025" algn="r"/>
              </a:tabLst>
            </a:pPr>
            <a:r>
              <a:rPr lang="en-US" sz="3200" dirty="0">
                <a:latin typeface="+mn-lt"/>
              </a:rPr>
              <a:t>I appeal to you, brothers, </a:t>
            </a:r>
            <a:r>
              <a:rPr lang="en-US" sz="3200" b="1" u="heavy" dirty="0">
                <a:uFill>
                  <a:solidFill>
                    <a:srgbClr val="800000"/>
                  </a:solidFill>
                </a:uFill>
                <a:latin typeface="+mn-lt"/>
              </a:rPr>
              <a:t>by the name of our Lord Jesus Christ</a:t>
            </a:r>
            <a:r>
              <a:rPr lang="en-US" sz="3200" dirty="0">
                <a:latin typeface="+mn-lt"/>
              </a:rPr>
              <a:t>, that all of you agree, and that there be no divisions among you, but that you be united in the same mind and the same judgment. </a:t>
            </a:r>
            <a:r>
              <a:rPr lang="en-US" sz="3200" b="1" baseline="30000" dirty="0">
                <a:latin typeface="+mn-lt"/>
              </a:rPr>
              <a:t>11 </a:t>
            </a:r>
            <a:r>
              <a:rPr lang="en-US" sz="3200" dirty="0">
                <a:latin typeface="+mn-lt"/>
              </a:rPr>
              <a:t>For it has been reported to me by Chloe’s people that there is quarreling among you, my brothers.	</a:t>
            </a:r>
            <a:r>
              <a:rPr lang="en-US" sz="2400" b="1" dirty="0">
                <a:latin typeface="+mn-lt"/>
              </a:rPr>
              <a:t>1 Cor 1:10-11</a:t>
            </a:r>
            <a:endParaRPr lang="en-US" sz="2400" dirty="0">
              <a:latin typeface="+mn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775677D-B950-FA3A-51C7-C5598A4419AE}"/>
              </a:ext>
            </a:extLst>
          </p:cNvPr>
          <p:cNvSpPr/>
          <p:nvPr/>
        </p:nvSpPr>
        <p:spPr>
          <a:xfrm>
            <a:off x="2362200" y="3886200"/>
            <a:ext cx="3429000" cy="476955"/>
          </a:xfrm>
          <a:prstGeom prst="roundRec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76649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3199F-0857-6A62-A265-1D8A7C609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5D070D-6EFA-B7C6-31AD-4069A6C50D5A}"/>
              </a:ext>
            </a:extLst>
          </p:cNvPr>
          <p:cNvSpPr txBox="1"/>
          <p:nvPr/>
        </p:nvSpPr>
        <p:spPr>
          <a:xfrm>
            <a:off x="499533" y="238611"/>
            <a:ext cx="8500534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>
              <a:tabLst>
                <a:tab pos="8178800" algn="r"/>
              </a:tabLst>
            </a:pP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Oneness Requires:</a:t>
            </a:r>
          </a:p>
          <a:p>
            <a:pPr marL="463550" marR="38100">
              <a:tabLst>
                <a:tab pos="8178800" algn="r"/>
              </a:tabLst>
            </a:pP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Unified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Communication</a:t>
            </a:r>
          </a:p>
          <a:p>
            <a:pPr marL="463550" marR="38100">
              <a:tabLst>
                <a:tab pos="8178800" algn="r"/>
              </a:tabLst>
            </a:pPr>
            <a:r>
              <a:rPr lang="en-US" sz="4800" b="1" u="heavy" kern="14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No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Cliques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or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Sides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.</a:t>
            </a:r>
            <a:endParaRPr lang="en-US" sz="4800" b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DBCFEF8B-3AB7-00AE-9E5D-0345480EE14B}"/>
              </a:ext>
            </a:extLst>
          </p:cNvPr>
          <p:cNvSpPr/>
          <p:nvPr/>
        </p:nvSpPr>
        <p:spPr>
          <a:xfrm>
            <a:off x="347133" y="0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B92553-E161-35E2-EBE5-0910C3856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313670"/>
            <a:ext cx="88392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tabLst>
                <a:tab pos="8455025" algn="r"/>
              </a:tabLst>
            </a:pPr>
            <a:r>
              <a:rPr lang="en-US" sz="3200" dirty="0">
                <a:latin typeface="+mn-lt"/>
              </a:rPr>
              <a:t>I appeal to you, brothers, </a:t>
            </a:r>
            <a:r>
              <a:rPr lang="en-US" sz="3200" b="1" u="heavy" dirty="0">
                <a:uFill>
                  <a:solidFill>
                    <a:srgbClr val="800000"/>
                  </a:solidFill>
                </a:uFill>
                <a:latin typeface="+mn-lt"/>
              </a:rPr>
              <a:t>by the name of our Lord Jesus Christ</a:t>
            </a:r>
            <a:r>
              <a:rPr lang="en-US" sz="3200" dirty="0">
                <a:latin typeface="+mn-lt"/>
              </a:rPr>
              <a:t>, that all of you agree, and that there be no divisions among you, but that you be united in the same mind and the same judgment. </a:t>
            </a:r>
            <a:r>
              <a:rPr lang="en-US" sz="3200" b="1" baseline="30000" dirty="0">
                <a:latin typeface="+mn-lt"/>
              </a:rPr>
              <a:t>11 </a:t>
            </a:r>
            <a:r>
              <a:rPr lang="en-US" sz="3200" dirty="0">
                <a:latin typeface="+mn-lt"/>
              </a:rPr>
              <a:t>For it has been reported to me by Chloe’s people that there is quarreling among you, my brothers.	</a:t>
            </a:r>
            <a:r>
              <a:rPr lang="en-US" sz="2400" b="1" dirty="0">
                <a:latin typeface="+mn-lt"/>
              </a:rPr>
              <a:t>1 Cor 1:10-11</a:t>
            </a:r>
            <a:endParaRPr lang="en-US" sz="2400" dirty="0">
              <a:latin typeface="+mn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1A5DBF2-6257-3A4A-A987-D4AE31A8D093}"/>
              </a:ext>
            </a:extLst>
          </p:cNvPr>
          <p:cNvSpPr/>
          <p:nvPr/>
        </p:nvSpPr>
        <p:spPr>
          <a:xfrm>
            <a:off x="2362200" y="3886200"/>
            <a:ext cx="3429000" cy="476955"/>
          </a:xfrm>
          <a:prstGeom prst="roundRec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53362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469C7-B60A-4776-774C-079841B8A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154224-330E-C375-3140-EA3C7715E508}"/>
              </a:ext>
            </a:extLst>
          </p:cNvPr>
          <p:cNvSpPr txBox="1"/>
          <p:nvPr/>
        </p:nvSpPr>
        <p:spPr>
          <a:xfrm>
            <a:off x="499533" y="238611"/>
            <a:ext cx="850053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>
              <a:tabLst>
                <a:tab pos="8178800" algn="r"/>
              </a:tabLst>
            </a:pP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Oneness Requires:</a:t>
            </a:r>
          </a:p>
          <a:p>
            <a:pPr marL="463550" marR="38100">
              <a:tabLst>
                <a:tab pos="8178800" algn="r"/>
              </a:tabLst>
            </a:pP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Unified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Communication</a:t>
            </a:r>
          </a:p>
          <a:p>
            <a:pPr marL="463550" marR="38100">
              <a:tabLst>
                <a:tab pos="8178800" algn="r"/>
              </a:tabLst>
            </a:pPr>
            <a:r>
              <a:rPr lang="en-US" sz="4800" b="1" u="heavy" kern="14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Perfect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(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Healthy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)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Greetings</a:t>
            </a:r>
          </a:p>
          <a:p>
            <a:pPr marL="463550" marR="38100">
              <a:tabLst>
                <a:tab pos="8178800" algn="r"/>
              </a:tabLst>
            </a:pP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No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Cliques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or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Sides</a:t>
            </a:r>
          </a:p>
          <a:p>
            <a:pPr marL="463550" marR="38100">
              <a:tabLst>
                <a:tab pos="8178800" algn="r"/>
              </a:tabLst>
            </a:pPr>
            <a:endParaRPr lang="en-US" sz="4800" b="1" u="heavy" kern="1400" dirty="0">
              <a:solidFill>
                <a:srgbClr val="000000"/>
              </a:solidFill>
              <a:uFill>
                <a:solidFill>
                  <a:srgbClr val="800000"/>
                </a:solidFill>
              </a:uFill>
              <a:latin typeface="Calibri" panose="020F0502020204030204" pitchFamily="34" charset="0"/>
            </a:endParaRPr>
          </a:p>
          <a:p>
            <a:pPr marL="463550" marR="38100">
              <a:tabLst>
                <a:tab pos="8178800" algn="r"/>
              </a:tabLst>
            </a:pPr>
            <a:endParaRPr lang="en-US" sz="4800" b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820D4125-C63D-4671-F032-58BBF7FF247F}"/>
              </a:ext>
            </a:extLst>
          </p:cNvPr>
          <p:cNvSpPr/>
          <p:nvPr/>
        </p:nvSpPr>
        <p:spPr>
          <a:xfrm>
            <a:off x="347133" y="0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0516D8-F81C-6B8A-E3E2-13A83D4A8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724400"/>
            <a:ext cx="88392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tabLst>
                <a:tab pos="8455025" algn="r"/>
              </a:tabLst>
            </a:pPr>
            <a:r>
              <a:rPr lang="en-US" sz="3200" dirty="0">
                <a:latin typeface="+mn-lt"/>
              </a:rPr>
              <a:t>I appeal to you, brothers, </a:t>
            </a:r>
            <a:r>
              <a:rPr lang="en-US" sz="3200" b="1" u="heavy" dirty="0">
                <a:uFill>
                  <a:solidFill>
                    <a:srgbClr val="800000"/>
                  </a:solidFill>
                </a:uFill>
                <a:latin typeface="+mn-lt"/>
              </a:rPr>
              <a:t>by the name of our Lord Jesus Christ</a:t>
            </a:r>
            <a:r>
              <a:rPr lang="en-US" sz="3200" dirty="0">
                <a:latin typeface="+mn-lt"/>
              </a:rPr>
              <a:t>, that all of you agree, and that there be no divisions among you, but that you be united in the same mind and the same judgment.	</a:t>
            </a:r>
            <a:r>
              <a:rPr lang="en-US" sz="2400" b="1" dirty="0">
                <a:latin typeface="+mn-lt"/>
              </a:rPr>
              <a:t>1 Cor 1:10-11</a:t>
            </a:r>
            <a:endParaRPr lang="en-US" sz="2400" dirty="0">
              <a:latin typeface="+mn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9C33E6F-77B5-1782-0FCC-830133B17414}"/>
              </a:ext>
            </a:extLst>
          </p:cNvPr>
          <p:cNvSpPr/>
          <p:nvPr/>
        </p:nvSpPr>
        <p:spPr>
          <a:xfrm>
            <a:off x="2362200" y="5296930"/>
            <a:ext cx="3429000" cy="476955"/>
          </a:xfrm>
          <a:prstGeom prst="roundRec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50882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BF5AD-F60C-B8C8-734E-25930B096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19F057-95B2-7AE1-8B83-0853083C4F42}"/>
              </a:ext>
            </a:extLst>
          </p:cNvPr>
          <p:cNvSpPr txBox="1"/>
          <p:nvPr/>
        </p:nvSpPr>
        <p:spPr>
          <a:xfrm>
            <a:off x="499533" y="71497"/>
            <a:ext cx="8500534" cy="76636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>
              <a:tabLst>
                <a:tab pos="8178800" algn="r"/>
              </a:tabLst>
            </a:pP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Oneness Requires:</a:t>
            </a:r>
          </a:p>
          <a:p>
            <a:pPr marL="463550" marR="38100">
              <a:tabLst>
                <a:tab pos="8178800" algn="r"/>
              </a:tabLst>
            </a:pP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Unified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Communication</a:t>
            </a:r>
          </a:p>
          <a:p>
            <a:pPr marL="463550" marR="38100">
              <a:tabLst>
                <a:tab pos="8178800" algn="r"/>
              </a:tabLst>
            </a:pPr>
            <a:r>
              <a:rPr lang="en-US" sz="4800" b="1" u="heavy" kern="1400" dirty="0">
                <a:ln>
                  <a:noFill/>
                </a:ln>
                <a:solidFill>
                  <a:srgbClr val="000000"/>
                </a:solidFill>
                <a:effectLst/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Perfect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(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Healthy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)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Greetings</a:t>
            </a:r>
          </a:p>
          <a:p>
            <a:pPr marL="463550" marR="38100">
              <a:tabLst>
                <a:tab pos="8178800" algn="r"/>
              </a:tabLst>
            </a:pP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No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Cliques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or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Sides</a:t>
            </a:r>
          </a:p>
          <a:p>
            <a:pPr marL="463550" marR="38100">
              <a:tabLst>
                <a:tab pos="8178800" algn="r"/>
              </a:tabLst>
            </a:pP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Unified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Reflection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= Thoughts</a:t>
            </a:r>
            <a:endParaRPr lang="en-US" sz="4800" b="1" u="heavy" kern="1400" dirty="0">
              <a:solidFill>
                <a:srgbClr val="000000"/>
              </a:solidFill>
              <a:uFill>
                <a:solidFill>
                  <a:srgbClr val="800000"/>
                </a:solidFill>
              </a:uFill>
              <a:latin typeface="Calibri" panose="020F0502020204030204" pitchFamily="34" charset="0"/>
            </a:endParaRPr>
          </a:p>
          <a:p>
            <a:pPr marL="463550" marR="38100">
              <a:tabLst>
                <a:tab pos="8178800" algn="r"/>
              </a:tabLst>
            </a:pP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Unified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48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Judgment</a:t>
            </a:r>
            <a:r>
              <a:rPr lang="en-US" sz="4800" b="1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 = Speaking</a:t>
            </a:r>
            <a:endParaRPr lang="en-US" sz="4800" b="1" u="heavy" kern="1400" dirty="0">
              <a:solidFill>
                <a:srgbClr val="000000"/>
              </a:solidFill>
              <a:uFill>
                <a:solidFill>
                  <a:srgbClr val="800000"/>
                </a:solidFill>
              </a:uFill>
              <a:latin typeface="Calibri" panose="020F0502020204030204" pitchFamily="34" charset="0"/>
            </a:endParaRPr>
          </a:p>
          <a:p>
            <a:pPr marL="463550" marR="38100">
              <a:tabLst>
                <a:tab pos="8178800" algn="r"/>
              </a:tabLst>
            </a:pPr>
            <a:endParaRPr lang="en-US" sz="4800" b="1" u="heavy" kern="1400" dirty="0">
              <a:solidFill>
                <a:srgbClr val="000000"/>
              </a:solidFill>
              <a:uFill>
                <a:solidFill>
                  <a:srgbClr val="800000"/>
                </a:solidFill>
              </a:uFill>
              <a:latin typeface="Calibri" panose="020F0502020204030204" pitchFamily="34" charset="0"/>
            </a:endParaRPr>
          </a:p>
          <a:p>
            <a:pPr marL="463550" marR="38100">
              <a:tabLst>
                <a:tab pos="8178800" algn="r"/>
              </a:tabLst>
            </a:pPr>
            <a:endParaRPr lang="en-US" sz="4800" b="1" u="heavy" kern="1400" dirty="0">
              <a:solidFill>
                <a:srgbClr val="000000"/>
              </a:solidFill>
              <a:uFill>
                <a:solidFill>
                  <a:srgbClr val="800000"/>
                </a:solidFill>
              </a:uFill>
              <a:latin typeface="Calibri" panose="020F0502020204030204" pitchFamily="34" charset="0"/>
            </a:endParaRPr>
          </a:p>
          <a:p>
            <a:pPr marL="463550" marR="38100">
              <a:tabLst>
                <a:tab pos="8178800" algn="r"/>
              </a:tabLst>
            </a:pPr>
            <a:endParaRPr lang="en-US" sz="4800" b="1" u="heavy" kern="1400" dirty="0">
              <a:solidFill>
                <a:srgbClr val="000000"/>
              </a:solidFill>
              <a:uFill>
                <a:solidFill>
                  <a:srgbClr val="800000"/>
                </a:solidFill>
              </a:uFill>
              <a:latin typeface="Calibri" panose="020F0502020204030204" pitchFamily="34" charset="0"/>
            </a:endParaRPr>
          </a:p>
          <a:p>
            <a:pPr marL="463550" marR="38100">
              <a:tabLst>
                <a:tab pos="8178800" algn="r"/>
              </a:tabLst>
            </a:pPr>
            <a:endParaRPr lang="en-US" sz="4800" b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412F2FEA-AC19-6627-D71E-3726D0B6676A}"/>
              </a:ext>
            </a:extLst>
          </p:cNvPr>
          <p:cNvSpPr/>
          <p:nvPr/>
        </p:nvSpPr>
        <p:spPr>
          <a:xfrm>
            <a:off x="187678" y="71497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177EA4-1133-9773-15FA-B977852208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724400"/>
            <a:ext cx="88392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tabLst>
                <a:tab pos="8455025" algn="r"/>
              </a:tabLst>
            </a:pPr>
            <a:r>
              <a:rPr lang="en-US" sz="3200" dirty="0">
                <a:latin typeface="+mn-lt"/>
              </a:rPr>
              <a:t>I appeal to you, brothers, </a:t>
            </a:r>
            <a:r>
              <a:rPr lang="en-US" sz="3200" b="1" u="heavy" dirty="0">
                <a:uFill>
                  <a:solidFill>
                    <a:srgbClr val="800000"/>
                  </a:solidFill>
                </a:uFill>
                <a:latin typeface="+mn-lt"/>
              </a:rPr>
              <a:t>by the name of our Lord Jesus Christ</a:t>
            </a:r>
            <a:r>
              <a:rPr lang="en-US" sz="3200" dirty="0">
                <a:latin typeface="+mn-lt"/>
              </a:rPr>
              <a:t>, that all of you agree, and that there be no divisions among you, </a:t>
            </a:r>
            <a:r>
              <a:rPr lang="en-US" sz="3200" b="1" u="heavy" dirty="0">
                <a:uFill>
                  <a:solidFill>
                    <a:srgbClr val="800000"/>
                  </a:solidFill>
                </a:uFill>
                <a:latin typeface="+mn-lt"/>
              </a:rPr>
              <a:t>but that you be united in the same mind and the same judgment</a:t>
            </a:r>
            <a:r>
              <a:rPr lang="en-US" sz="3200" b="1" dirty="0">
                <a:latin typeface="+mn-lt"/>
              </a:rPr>
              <a:t>.</a:t>
            </a:r>
            <a:r>
              <a:rPr lang="en-US" sz="3200" dirty="0">
                <a:latin typeface="+mn-lt"/>
              </a:rPr>
              <a:t>	</a:t>
            </a:r>
            <a:r>
              <a:rPr lang="en-US" sz="2400" b="1" dirty="0">
                <a:latin typeface="+mn-lt"/>
              </a:rPr>
              <a:t>1 Cor 1:10-11</a:t>
            </a:r>
            <a:endParaRPr lang="en-US" sz="2400" dirty="0">
              <a:latin typeface="+mn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C9F9A6A-B5B1-203D-E747-2007DDBE0204}"/>
              </a:ext>
            </a:extLst>
          </p:cNvPr>
          <p:cNvSpPr/>
          <p:nvPr/>
        </p:nvSpPr>
        <p:spPr>
          <a:xfrm>
            <a:off x="4953000" y="5755451"/>
            <a:ext cx="3200400" cy="476955"/>
          </a:xfrm>
          <a:prstGeom prst="roundRect">
            <a:avLst/>
          </a:prstGeom>
          <a:noFill/>
          <a:ln w="508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3544173-42BE-F8A9-632D-B4D07F6C988A}"/>
              </a:ext>
            </a:extLst>
          </p:cNvPr>
          <p:cNvCxnSpPr>
            <a:cxnSpLocks/>
          </p:cNvCxnSpPr>
          <p:nvPr/>
        </p:nvCxnSpPr>
        <p:spPr>
          <a:xfrm flipH="1">
            <a:off x="2514600" y="3903315"/>
            <a:ext cx="563740" cy="2497485"/>
          </a:xfrm>
          <a:prstGeom prst="straightConnector1">
            <a:avLst/>
          </a:prstGeom>
          <a:ln w="38100">
            <a:solidFill>
              <a:srgbClr val="0033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629B5BB-5749-A4F6-A361-D14A3C5D6967}"/>
              </a:ext>
            </a:extLst>
          </p:cNvPr>
          <p:cNvCxnSpPr>
            <a:cxnSpLocks/>
          </p:cNvCxnSpPr>
          <p:nvPr/>
        </p:nvCxnSpPr>
        <p:spPr>
          <a:xfrm>
            <a:off x="3920773" y="4572000"/>
            <a:ext cx="1023760" cy="1791533"/>
          </a:xfrm>
          <a:prstGeom prst="straightConnector1">
            <a:avLst/>
          </a:prstGeom>
          <a:ln w="38100">
            <a:solidFill>
              <a:srgbClr val="0033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498620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08A25-21F5-8AE3-E2CD-B79353800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4B0517-FEC5-8CE6-2C54-72D000D66552}"/>
              </a:ext>
            </a:extLst>
          </p:cNvPr>
          <p:cNvSpPr txBox="1"/>
          <p:nvPr/>
        </p:nvSpPr>
        <p:spPr>
          <a:xfrm>
            <a:off x="321733" y="47222"/>
            <a:ext cx="85005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The </a:t>
            </a:r>
            <a:r>
              <a:rPr lang="en-US" sz="60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mind</a:t>
            </a: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of Jesus</a:t>
            </a:r>
          </a:p>
          <a:p>
            <a:pPr marR="38100" algn="ctr">
              <a:tabLst>
                <a:tab pos="8178800" algn="r"/>
              </a:tabLst>
            </a:pP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should be </a:t>
            </a:r>
            <a:r>
              <a:rPr lang="en-US" sz="60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in</a:t>
            </a:r>
            <a:r>
              <a:rPr lang="en-US" sz="6000" b="1" kern="1400" dirty="0">
                <a:solidFill>
                  <a:srgbClr val="00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</a:rPr>
              <a:t> to </a:t>
            </a:r>
            <a:r>
              <a:rPr lang="en-US" sz="60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us</a:t>
            </a:r>
            <a:r>
              <a:rPr lang="en-US" sz="6000" b="1" kern="1400" dirty="0">
                <a:solidFill>
                  <a:srgbClr val="00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</a:rPr>
              <a:t>!!!</a:t>
            </a:r>
            <a:endParaRPr lang="en-US" sz="6000" b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486B2415-B8D6-5E54-D812-9E4E6E6F61EF}"/>
              </a:ext>
            </a:extLst>
          </p:cNvPr>
          <p:cNvSpPr/>
          <p:nvPr/>
        </p:nvSpPr>
        <p:spPr>
          <a:xfrm>
            <a:off x="1295400" y="25400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40F066-FD30-992B-AF61-287E52774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986214"/>
            <a:ext cx="8839200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dirty="0">
                <a:latin typeface="+mn-lt"/>
              </a:rPr>
              <a:t>Do nothing from selfish ambition or conceit, but in </a:t>
            </a:r>
            <a:r>
              <a:rPr lang="en-US" sz="3200" b="1" dirty="0">
                <a:latin typeface="+mn-lt"/>
              </a:rPr>
              <a:t>humility of mind </a:t>
            </a:r>
            <a:r>
              <a:rPr lang="en-US" sz="3200" dirty="0">
                <a:latin typeface="+mn-lt"/>
              </a:rPr>
              <a:t>count others more significant than yourselves. </a:t>
            </a:r>
            <a:r>
              <a:rPr lang="en-US" sz="3200" b="1" baseline="30000" dirty="0">
                <a:latin typeface="+mn-lt"/>
              </a:rPr>
              <a:t>4 </a:t>
            </a:r>
            <a:r>
              <a:rPr lang="en-US" sz="3200" dirty="0">
                <a:latin typeface="+mn-lt"/>
              </a:rPr>
              <a:t>Let each of you look not only to his own interests, but also to the interests of others. </a:t>
            </a:r>
            <a:r>
              <a:rPr lang="en-US" sz="3200" b="1" baseline="30000" dirty="0">
                <a:latin typeface="+mn-lt"/>
              </a:rPr>
              <a:t>5 </a:t>
            </a:r>
            <a:r>
              <a:rPr lang="en-US" sz="3200" dirty="0">
                <a:latin typeface="+mn-lt"/>
              </a:rPr>
              <a:t>Have this </a:t>
            </a:r>
            <a:r>
              <a:rPr lang="en-US" sz="3200" b="1" dirty="0">
                <a:latin typeface="+mn-lt"/>
              </a:rPr>
              <a:t>mind</a:t>
            </a:r>
            <a:r>
              <a:rPr lang="en-US" sz="3200" dirty="0">
                <a:latin typeface="+mn-lt"/>
              </a:rPr>
              <a:t> among yourselves, </a:t>
            </a:r>
            <a:r>
              <a:rPr lang="en-US" sz="3200" u="heavy" dirty="0">
                <a:uFill>
                  <a:solidFill>
                    <a:srgbClr val="800000"/>
                  </a:solidFill>
                </a:uFill>
                <a:latin typeface="+mn-lt"/>
              </a:rPr>
              <a:t>which is yours in Christ Jesus</a:t>
            </a:r>
            <a:r>
              <a:rPr lang="en-US" sz="3200" dirty="0">
                <a:latin typeface="+mn-lt"/>
              </a:rPr>
              <a:t>, </a:t>
            </a:r>
            <a:r>
              <a:rPr lang="en-US" sz="3200" b="1" baseline="30000" dirty="0">
                <a:latin typeface="+mn-lt"/>
              </a:rPr>
              <a:t>6 </a:t>
            </a:r>
            <a:r>
              <a:rPr lang="en-US" sz="3200" dirty="0">
                <a:latin typeface="+mn-lt"/>
              </a:rPr>
              <a:t>who, though he was in the form of God, did not count equality with God a thing to be grasped, </a:t>
            </a:r>
            <a:r>
              <a:rPr lang="en-US" sz="3200" b="1" baseline="30000" dirty="0">
                <a:latin typeface="+mn-lt"/>
              </a:rPr>
              <a:t>7 </a:t>
            </a:r>
            <a:r>
              <a:rPr lang="en-US" sz="3200" dirty="0">
                <a:latin typeface="+mn-lt"/>
              </a:rPr>
              <a:t>but emptied himself, by taking the form of a servant, being born in the likeness of men.</a:t>
            </a:r>
            <a:endParaRPr lang="en-US" sz="2400" dirty="0">
              <a:latin typeface="+mn-lt"/>
            </a:endParaRPr>
          </a:p>
          <a:p>
            <a:pPr>
              <a:tabLst>
                <a:tab pos="8455025" algn="r"/>
              </a:tabLst>
            </a:pPr>
            <a:r>
              <a:rPr lang="en-US" sz="2400" dirty="0">
                <a:latin typeface="+mn-lt"/>
              </a:rPr>
              <a:t>	</a:t>
            </a:r>
            <a:r>
              <a:rPr lang="en-US" sz="2400" b="1" dirty="0">
                <a:latin typeface="+mn-lt"/>
              </a:rPr>
              <a:t>Phil 2:3-7</a:t>
            </a:r>
            <a:endParaRPr lang="en-US" sz="2400" dirty="0">
              <a:latin typeface="+mn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BE08DBE-1D48-332A-819E-EBA0DD9A1CE8}"/>
              </a:ext>
            </a:extLst>
          </p:cNvPr>
          <p:cNvSpPr/>
          <p:nvPr/>
        </p:nvSpPr>
        <p:spPr>
          <a:xfrm>
            <a:off x="163689" y="2538818"/>
            <a:ext cx="2884311" cy="476955"/>
          </a:xfrm>
          <a:prstGeom prst="roundRec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AD45CA-0BE6-E268-CA23-DC0C9E2746CD}"/>
              </a:ext>
            </a:extLst>
          </p:cNvPr>
          <p:cNvSpPr/>
          <p:nvPr/>
        </p:nvSpPr>
        <p:spPr>
          <a:xfrm>
            <a:off x="180622" y="3928028"/>
            <a:ext cx="5915378" cy="476955"/>
          </a:xfrm>
          <a:prstGeom prst="roundRec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55593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67B06-B8D9-CEB3-CF50-3D1E01BB8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35A004C-FFE5-E6BD-7CC2-D7C724599FF1}"/>
              </a:ext>
            </a:extLst>
          </p:cNvPr>
          <p:cNvSpPr txBox="1"/>
          <p:nvPr/>
        </p:nvSpPr>
        <p:spPr>
          <a:xfrm>
            <a:off x="321733" y="47222"/>
            <a:ext cx="850053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Our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minds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are also to be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one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, and in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complete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submission</a:t>
            </a:r>
            <a:r>
              <a:rPr lang="en-US" sz="54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 to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one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</a:rPr>
              <a:t> </a:t>
            </a:r>
            <a:r>
              <a:rPr lang="en-US" sz="5400" b="1" u="heavy" kern="1400" dirty="0">
                <a:solidFill>
                  <a:srgbClr val="000000"/>
                </a:solidFill>
                <a:uFill>
                  <a:solidFill>
                    <a:srgbClr val="800000"/>
                  </a:solidFill>
                </a:uFill>
                <a:latin typeface="Calibri" panose="020F0502020204030204" pitchFamily="34" charset="0"/>
              </a:rPr>
              <a:t>another</a:t>
            </a:r>
            <a:r>
              <a:rPr lang="en-US" sz="5400" b="1" kern="1400" dirty="0">
                <a:solidFill>
                  <a:srgbClr val="000000"/>
                </a:solidFill>
                <a:uFill>
                  <a:solidFill>
                    <a:srgbClr val="C00000"/>
                  </a:solidFill>
                </a:uFill>
                <a:latin typeface="Calibri" panose="020F0502020204030204" pitchFamily="34" charset="0"/>
              </a:rPr>
              <a:t>!</a:t>
            </a:r>
            <a:endParaRPr lang="en-US" sz="5400" b="1" kern="1400" dirty="0">
              <a:ln>
                <a:noFill/>
              </a:ln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1F74BFBF-FBB1-D3FF-732F-477FB380D9E9}"/>
              </a:ext>
            </a:extLst>
          </p:cNvPr>
          <p:cNvSpPr/>
          <p:nvPr/>
        </p:nvSpPr>
        <p:spPr>
          <a:xfrm>
            <a:off x="685800" y="0"/>
            <a:ext cx="304800" cy="585511"/>
          </a:xfrm>
          <a:prstGeom prst="irregularSeal1">
            <a:avLst/>
          </a:prstGeom>
          <a:solidFill>
            <a:srgbClr val="3E0000"/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B108DB-0A2A-FC48-7B7F-1DDAB5651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902016"/>
            <a:ext cx="8839200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b="1" baseline="30000" dirty="0">
                <a:latin typeface="+mn-lt"/>
              </a:rPr>
              <a:t>2 </a:t>
            </a:r>
            <a:r>
              <a:rPr lang="en-US" sz="3200" dirty="0">
                <a:latin typeface="+mn-lt"/>
              </a:rPr>
              <a:t>complete my joy by being of the same mind, having the same love, being in full accord and of one mind. </a:t>
            </a:r>
            <a:r>
              <a:rPr lang="en-US" sz="3200" b="1" baseline="30000" dirty="0">
                <a:latin typeface="+mn-lt"/>
              </a:rPr>
              <a:t>3 </a:t>
            </a:r>
            <a:r>
              <a:rPr lang="en-US" sz="3200" u="heavy" dirty="0">
                <a:uFill>
                  <a:solidFill>
                    <a:srgbClr val="800000"/>
                  </a:solidFill>
                </a:uFill>
                <a:latin typeface="+mn-lt"/>
              </a:rPr>
              <a:t>Do nothing from selfish ambition or conceit</a:t>
            </a:r>
            <a:r>
              <a:rPr lang="en-US" sz="3200" dirty="0">
                <a:latin typeface="+mn-lt"/>
              </a:rPr>
              <a:t>, </a:t>
            </a:r>
          </a:p>
          <a:p>
            <a:r>
              <a:rPr lang="en-US" sz="3200" dirty="0">
                <a:latin typeface="+mn-lt"/>
              </a:rPr>
              <a:t>but in humility count others more significant </a:t>
            </a:r>
            <a:r>
              <a:rPr lang="en-US" sz="3200" u="heavy" dirty="0">
                <a:uFill>
                  <a:solidFill>
                    <a:srgbClr val="800000"/>
                  </a:solidFill>
                </a:uFill>
                <a:latin typeface="+mn-lt"/>
              </a:rPr>
              <a:t>than yourselves</a:t>
            </a:r>
            <a:r>
              <a:rPr lang="en-US" sz="3200" dirty="0">
                <a:latin typeface="+mn-lt"/>
              </a:rPr>
              <a:t>. </a:t>
            </a:r>
            <a:r>
              <a:rPr lang="en-US" sz="3200" b="1" baseline="30000" dirty="0">
                <a:latin typeface="+mn-lt"/>
              </a:rPr>
              <a:t>4 </a:t>
            </a:r>
            <a:r>
              <a:rPr lang="en-US" sz="3200" dirty="0">
                <a:latin typeface="+mn-lt"/>
              </a:rPr>
              <a:t>Let each of you look not only to his own interests, but also to the interests of others. </a:t>
            </a:r>
          </a:p>
          <a:p>
            <a:pPr>
              <a:tabLst>
                <a:tab pos="8455025" algn="r"/>
              </a:tabLst>
            </a:pPr>
            <a:r>
              <a:rPr lang="en-US" sz="2400" dirty="0">
                <a:latin typeface="+mn-lt"/>
              </a:rPr>
              <a:t>	</a:t>
            </a:r>
            <a:r>
              <a:rPr lang="en-US" sz="2400" b="1" dirty="0">
                <a:latin typeface="+mn-lt"/>
              </a:rPr>
              <a:t>Phil 2:1-4</a:t>
            </a:r>
            <a:endParaRPr lang="en-US" sz="2400" dirty="0">
              <a:latin typeface="+mn-lt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91F7645-76D0-377F-042F-F3AABDAF31FB}"/>
              </a:ext>
            </a:extLst>
          </p:cNvPr>
          <p:cNvSpPr/>
          <p:nvPr/>
        </p:nvSpPr>
        <p:spPr>
          <a:xfrm>
            <a:off x="5867401" y="2931580"/>
            <a:ext cx="2057400" cy="476955"/>
          </a:xfrm>
          <a:prstGeom prst="roundRec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0512BC5-6CF8-044D-4E84-519B17BD1C58}"/>
              </a:ext>
            </a:extLst>
          </p:cNvPr>
          <p:cNvSpPr/>
          <p:nvPr/>
        </p:nvSpPr>
        <p:spPr>
          <a:xfrm>
            <a:off x="262466" y="4883241"/>
            <a:ext cx="7433733" cy="476955"/>
          </a:xfrm>
          <a:prstGeom prst="roundRect">
            <a:avLst/>
          </a:prstGeom>
          <a:noFill/>
          <a:ln w="50800"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7A7F736-3C3B-B715-2032-61FDD526F60F}"/>
              </a:ext>
            </a:extLst>
          </p:cNvPr>
          <p:cNvCxnSpPr>
            <a:stCxn id="6" idx="2"/>
          </p:cNvCxnSpPr>
          <p:nvPr/>
        </p:nvCxnSpPr>
        <p:spPr>
          <a:xfrm flipH="1">
            <a:off x="6248400" y="3408535"/>
            <a:ext cx="647701" cy="1474706"/>
          </a:xfrm>
          <a:prstGeom prst="straightConnector1">
            <a:avLst/>
          </a:prstGeom>
          <a:ln w="50800">
            <a:solidFill>
              <a:srgbClr val="8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09990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C6993-6553-50E5-2AA1-3C10CCDC8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3F3DD0-583B-1023-FC3F-A0C687266EE9}"/>
              </a:ext>
            </a:extLst>
          </p:cNvPr>
          <p:cNvSpPr txBox="1"/>
          <p:nvPr/>
        </p:nvSpPr>
        <p:spPr>
          <a:xfrm>
            <a:off x="321733" y="1524000"/>
            <a:ext cx="850053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" algn="ctr">
              <a:tabLst>
                <a:tab pos="8178800" algn="r"/>
              </a:tabLst>
            </a:pPr>
            <a:r>
              <a:rPr lang="en-US" sz="6000" b="1" kern="1400" dirty="0">
                <a:solidFill>
                  <a:srgbClr val="001236"/>
                </a:solidFill>
                <a:uFill>
                  <a:solidFill>
                    <a:srgbClr val="3E0000"/>
                  </a:solidFill>
                </a:uFill>
                <a:latin typeface="Calibri" panose="020F0502020204030204" pitchFamily="34" charset="0"/>
              </a:rPr>
              <a:t>Lord Jesus Christ, Who am I not putting their interests above my own?</a:t>
            </a:r>
          </a:p>
        </p:txBody>
      </p:sp>
    </p:spTree>
    <p:extLst>
      <p:ext uri="{BB962C8B-B14F-4D97-AF65-F5344CB8AC3E}">
        <p14:creationId xmlns:p14="http://schemas.microsoft.com/office/powerpoint/2010/main" val="3815144384"/>
      </p:ext>
    </p:extLst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0800">
          <a:solidFill>
            <a:srgbClr val="80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50800">
          <a:solidFill>
            <a:srgbClr val="8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5771b9e-bb9d-4790-b6f2-5cbeb0979a9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3ABC4B0C0E2F4F9C93D121F68841AF" ma:contentTypeVersion="15" ma:contentTypeDescription="Create a new document." ma:contentTypeScope="" ma:versionID="660eab02cdbf12d5a8780f4ad08fa56d">
  <xsd:schema xmlns:xsd="http://www.w3.org/2001/XMLSchema" xmlns:xs="http://www.w3.org/2001/XMLSchema" xmlns:p="http://schemas.microsoft.com/office/2006/metadata/properties" xmlns:ns3="f5771b9e-bb9d-4790-b6f2-5cbeb0979a9c" xmlns:ns4="48df96e8-5bed-42fe-b42e-398ed42751d8" targetNamespace="http://schemas.microsoft.com/office/2006/metadata/properties" ma:root="true" ma:fieldsID="8bfb8719affc962a4dfa2686d9ff8b20" ns3:_="" ns4:_="">
    <xsd:import namespace="f5771b9e-bb9d-4790-b6f2-5cbeb0979a9c"/>
    <xsd:import namespace="48df96e8-5bed-42fe-b42e-398ed42751d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71b9e-bb9d-4790-b6f2-5cbeb0979a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df96e8-5bed-42fe-b42e-398ed42751d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B3BB5EA-E7D6-4327-AB5E-28CFD66774E7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8df96e8-5bed-42fe-b42e-398ed42751d8"/>
    <ds:schemaRef ds:uri="http://purl.org/dc/terms/"/>
    <ds:schemaRef ds:uri="f5771b9e-bb9d-4790-b6f2-5cbeb0979a9c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F51C44A-48FD-452A-B631-29826638C0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24365D-1808-4399-869D-0C964D65E1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771b9e-bb9d-4790-b6f2-5cbeb0979a9c"/>
    <ds:schemaRef ds:uri="48df96e8-5bed-42fe-b42e-398ed42751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23174</TotalTime>
  <Words>628</Words>
  <Application>Microsoft Office PowerPoint</Application>
  <PresentationFormat>On-screen Show (4:3)</PresentationFormat>
  <Paragraphs>42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Dale Rintelman</dc:creator>
  <cp:lastModifiedBy>Dale Rintelman</cp:lastModifiedBy>
  <cp:revision>946</cp:revision>
  <cp:lastPrinted>2022-10-02T13:03:38Z</cp:lastPrinted>
  <dcterms:created xsi:type="dcterms:W3CDTF">2020-07-19T11:17:55Z</dcterms:created>
  <dcterms:modified xsi:type="dcterms:W3CDTF">2026-08-02T11:52:57Z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0x010100FB3ABC4B0C0E2F4F9C93D121F68841AF</vt:lpwstr>
  </property>
</Properties>
</file>