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4"/>
  </p:notesMasterIdLst>
  <p:handoutMasterIdLst>
    <p:handoutMasterId r:id="rId15"/>
  </p:handoutMasterIdLst>
  <p:sldIdLst>
    <p:sldId id="8441" r:id="rId5"/>
    <p:sldId id="9079" r:id="rId6"/>
    <p:sldId id="9138" r:id="rId7"/>
    <p:sldId id="9141" r:id="rId8"/>
    <p:sldId id="9143" r:id="rId9"/>
    <p:sldId id="9139" r:id="rId10"/>
    <p:sldId id="9148" r:id="rId11"/>
    <p:sldId id="9149" r:id="rId12"/>
    <p:sldId id="9140" r:id="rId13"/>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28"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1236"/>
    <a:srgbClr val="003300"/>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625" autoAdjust="0"/>
    <p:restoredTop sz="91026" autoAdjust="0"/>
  </p:normalViewPr>
  <p:slideViewPr>
    <p:cSldViewPr showGuides="1">
      <p:cViewPr>
        <p:scale>
          <a:sx n="60" d="100"/>
          <a:sy n="60" d="100"/>
        </p:scale>
        <p:origin x="1302" y="64"/>
      </p:cViewPr>
      <p:guideLst>
        <p:guide orient="horz" pos="2160"/>
        <p:guide pos="2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le Rintelman" userId="3015f9bd-f692-4206-b000-5b94df7f8e3b" providerId="ADAL" clId="{18CC2391-4341-45C2-B399-DA7426098B6B}"/>
    <pc:docChg chg="undo custSel addSld delSld">
      <pc:chgData name="Dale Rintelman" userId="3015f9bd-f692-4206-b000-5b94df7f8e3b" providerId="ADAL" clId="{18CC2391-4341-45C2-B399-DA7426098B6B}" dt="2026-07-05T11:35:00.325" v="16" actId="47"/>
      <pc:docMkLst>
        <pc:docMk/>
      </pc:docMkLst>
      <pc:sldChg chg="del">
        <pc:chgData name="Dale Rintelman" userId="3015f9bd-f692-4206-b000-5b94df7f8e3b" providerId="ADAL" clId="{18CC2391-4341-45C2-B399-DA7426098B6B}" dt="2026-07-05T11:33:50.004" v="1" actId="47"/>
        <pc:sldMkLst>
          <pc:docMk/>
          <pc:sldMk cId="531745980" sldId="9107"/>
        </pc:sldMkLst>
      </pc:sldChg>
      <pc:sldChg chg="del">
        <pc:chgData name="Dale Rintelman" userId="3015f9bd-f692-4206-b000-5b94df7f8e3b" providerId="ADAL" clId="{18CC2391-4341-45C2-B399-DA7426098B6B}" dt="2026-07-05T11:33:47.968" v="0" actId="47"/>
        <pc:sldMkLst>
          <pc:docMk/>
          <pc:sldMk cId="2069981999" sldId="9120"/>
        </pc:sldMkLst>
      </pc:sldChg>
      <pc:sldChg chg="del">
        <pc:chgData name="Dale Rintelman" userId="3015f9bd-f692-4206-b000-5b94df7f8e3b" providerId="ADAL" clId="{18CC2391-4341-45C2-B399-DA7426098B6B}" dt="2026-07-05T11:33:50.997" v="2" actId="47"/>
        <pc:sldMkLst>
          <pc:docMk/>
          <pc:sldMk cId="799916273" sldId="9122"/>
        </pc:sldMkLst>
      </pc:sldChg>
      <pc:sldChg chg="del">
        <pc:chgData name="Dale Rintelman" userId="3015f9bd-f692-4206-b000-5b94df7f8e3b" providerId="ADAL" clId="{18CC2391-4341-45C2-B399-DA7426098B6B}" dt="2026-07-05T11:33:53.844" v="4" actId="47"/>
        <pc:sldMkLst>
          <pc:docMk/>
          <pc:sldMk cId="3124693682" sldId="9127"/>
        </pc:sldMkLst>
      </pc:sldChg>
      <pc:sldChg chg="del">
        <pc:chgData name="Dale Rintelman" userId="3015f9bd-f692-4206-b000-5b94df7f8e3b" providerId="ADAL" clId="{18CC2391-4341-45C2-B399-DA7426098B6B}" dt="2026-07-05T11:33:51.772" v="3" actId="47"/>
        <pc:sldMkLst>
          <pc:docMk/>
          <pc:sldMk cId="1705044184" sldId="9135"/>
        </pc:sldMkLst>
      </pc:sldChg>
      <pc:sldChg chg="del">
        <pc:chgData name="Dale Rintelman" userId="3015f9bd-f692-4206-b000-5b94df7f8e3b" providerId="ADAL" clId="{18CC2391-4341-45C2-B399-DA7426098B6B}" dt="2026-07-05T11:34:07.916" v="6" actId="47"/>
        <pc:sldMkLst>
          <pc:docMk/>
          <pc:sldMk cId="1696828375" sldId="9142"/>
        </pc:sldMkLst>
      </pc:sldChg>
      <pc:sldChg chg="del">
        <pc:chgData name="Dale Rintelman" userId="3015f9bd-f692-4206-b000-5b94df7f8e3b" providerId="ADAL" clId="{18CC2391-4341-45C2-B399-DA7426098B6B}" dt="2026-07-05T11:34:06.110" v="5" actId="47"/>
        <pc:sldMkLst>
          <pc:docMk/>
          <pc:sldMk cId="615199553" sldId="9144"/>
        </pc:sldMkLst>
      </pc:sldChg>
      <pc:sldChg chg="del">
        <pc:chgData name="Dale Rintelman" userId="3015f9bd-f692-4206-b000-5b94df7f8e3b" providerId="ADAL" clId="{18CC2391-4341-45C2-B399-DA7426098B6B}" dt="2026-07-05T11:34:09.364" v="7" actId="47"/>
        <pc:sldMkLst>
          <pc:docMk/>
          <pc:sldMk cId="2394758658" sldId="9145"/>
        </pc:sldMkLst>
      </pc:sldChg>
      <pc:sldChg chg="del">
        <pc:chgData name="Dale Rintelman" userId="3015f9bd-f692-4206-b000-5b94df7f8e3b" providerId="ADAL" clId="{18CC2391-4341-45C2-B399-DA7426098B6B}" dt="2026-07-05T11:34:11.133" v="8" actId="47"/>
        <pc:sldMkLst>
          <pc:docMk/>
          <pc:sldMk cId="2988367219" sldId="9146"/>
        </pc:sldMkLst>
      </pc:sldChg>
      <pc:sldChg chg="del">
        <pc:chgData name="Dale Rintelman" userId="3015f9bd-f692-4206-b000-5b94df7f8e3b" providerId="ADAL" clId="{18CC2391-4341-45C2-B399-DA7426098B6B}" dt="2026-07-05T11:34:16.266" v="10" actId="47"/>
        <pc:sldMkLst>
          <pc:docMk/>
          <pc:sldMk cId="2589466772" sldId="9147"/>
        </pc:sldMkLst>
      </pc:sldChg>
      <pc:sldChg chg="add del">
        <pc:chgData name="Dale Rintelman" userId="3015f9bd-f692-4206-b000-5b94df7f8e3b" providerId="ADAL" clId="{18CC2391-4341-45C2-B399-DA7426098B6B}" dt="2026-07-05T11:35:00.325" v="16" actId="47"/>
        <pc:sldMkLst>
          <pc:docMk/>
          <pc:sldMk cId="621271110" sldId="9148"/>
        </pc:sldMkLst>
      </pc:sldChg>
      <pc:sldChg chg="del">
        <pc:chgData name="Dale Rintelman" userId="3015f9bd-f692-4206-b000-5b94df7f8e3b" providerId="ADAL" clId="{18CC2391-4341-45C2-B399-DA7426098B6B}" dt="2026-07-05T11:34:13.948" v="9" actId="47"/>
        <pc:sldMkLst>
          <pc:docMk/>
          <pc:sldMk cId="3860453622" sldId="9152"/>
        </pc:sldMkLst>
      </pc:sldChg>
      <pc:sldChg chg="del">
        <pc:chgData name="Dale Rintelman" userId="3015f9bd-f692-4206-b000-5b94df7f8e3b" providerId="ADAL" clId="{18CC2391-4341-45C2-B399-DA7426098B6B}" dt="2026-07-05T11:34:17.419" v="11" actId="47"/>
        <pc:sldMkLst>
          <pc:docMk/>
          <pc:sldMk cId="3689601815" sldId="9153"/>
        </pc:sldMkLst>
      </pc:sldChg>
      <pc:sldChg chg="del">
        <pc:chgData name="Dale Rintelman" userId="3015f9bd-f692-4206-b000-5b94df7f8e3b" providerId="ADAL" clId="{18CC2391-4341-45C2-B399-DA7426098B6B}" dt="2026-07-05T11:34:17.980" v="12" actId="47"/>
        <pc:sldMkLst>
          <pc:docMk/>
          <pc:sldMk cId="2472853642" sldId="9154"/>
        </pc:sldMkLst>
      </pc:sldChg>
      <pc:sldChg chg="del">
        <pc:chgData name="Dale Rintelman" userId="3015f9bd-f692-4206-b000-5b94df7f8e3b" providerId="ADAL" clId="{18CC2391-4341-45C2-B399-DA7426098B6B}" dt="2026-07-05T11:34:18.680" v="13" actId="47"/>
        <pc:sldMkLst>
          <pc:docMk/>
          <pc:sldMk cId="2327687386" sldId="9155"/>
        </pc:sldMkLst>
      </pc:sldChg>
      <pc:sldChg chg="del">
        <pc:chgData name="Dale Rintelman" userId="3015f9bd-f692-4206-b000-5b94df7f8e3b" providerId="ADAL" clId="{18CC2391-4341-45C2-B399-DA7426098B6B}" dt="2026-07-05T11:34:20.115" v="14" actId="47"/>
        <pc:sldMkLst>
          <pc:docMk/>
          <pc:sldMk cId="1781734882" sldId="915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7/5/2026</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7/5/2026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7/5/2026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7/5/2026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7/5/2026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7/5/2026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7/5/2026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7/5/2026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7/5/2026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7/5/2026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7/5/2026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7/5/2026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7/5/2026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7/5/2026</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E6D6C-A615-7D14-4C6B-FDB9268D4F17}"/>
            </a:ext>
          </a:extLst>
        </p:cNvPr>
        <p:cNvGrpSpPr/>
        <p:nvPr/>
      </p:nvGrpSpPr>
      <p:grpSpPr>
        <a:xfrm>
          <a:off x="0" y="0"/>
          <a:ext cx="0" cy="0"/>
          <a:chOff x="0" y="0"/>
          <a:chExt cx="0" cy="0"/>
        </a:xfrm>
      </p:grpSpPr>
      <p:sp>
        <p:nvSpPr>
          <p:cNvPr id="5" name="TextBox 9">
            <a:extLst>
              <a:ext uri="{FF2B5EF4-FFF2-40B4-BE49-F238E27FC236}">
                <a16:creationId xmlns:a16="http://schemas.microsoft.com/office/drawing/2014/main" id="{FE117635-1170-FAE7-FC1A-D151B0C7E2B8}"/>
              </a:ext>
            </a:extLst>
          </p:cNvPr>
          <p:cNvSpPr txBox="1">
            <a:spLocks noChangeArrowheads="1"/>
          </p:cNvSpPr>
          <p:nvPr/>
        </p:nvSpPr>
        <p:spPr bwMode="auto">
          <a:xfrm>
            <a:off x="152400" y="2494649"/>
            <a:ext cx="2956560" cy="268695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Aft>
                <a:spcPts val="0"/>
              </a:spcAft>
              <a:tabLst>
                <a:tab pos="4457700" algn="r"/>
                <a:tab pos="7086600" algn="ctr"/>
              </a:tabLst>
            </a:pPr>
            <a:r>
              <a:rPr lang="en-US" sz="3200" b="1" i="1" kern="1400" spc="-50" dirty="0">
                <a:effectLst/>
                <a:latin typeface="+mn-lt"/>
                <a:ea typeface="Times New Roman" panose="02020603050405020304" pitchFamily="18" charset="0"/>
                <a:cs typeface="Times New Roman" panose="02020603050405020304" pitchFamily="18" charset="0"/>
              </a:rPr>
              <a:t>1 Cor 1:10-17</a:t>
            </a:r>
          </a:p>
          <a:p>
            <a:pPr marL="0" marR="0">
              <a:spcAft>
                <a:spcPts val="0"/>
              </a:spcAft>
              <a:buNone/>
              <a:tabLst>
                <a:tab pos="4457700" algn="r"/>
                <a:tab pos="7086600" algn="ctr"/>
              </a:tabLst>
            </a:pPr>
            <a:r>
              <a:rPr lang="en-US" sz="3200" b="1" i="1" kern="1400" spc="-50" dirty="0">
                <a:latin typeface="+mn-lt"/>
                <a:ea typeface="Times New Roman" panose="02020603050405020304" pitchFamily="18" charset="0"/>
                <a:cs typeface="Times New Roman" panose="02020603050405020304" pitchFamily="18" charset="0"/>
              </a:rPr>
              <a:t>1 Cor </a:t>
            </a:r>
            <a:r>
              <a:rPr lang="en-US" sz="3200" b="1" i="1" kern="1400" spc="-50" dirty="0">
                <a:effectLst/>
                <a:latin typeface="+mn-lt"/>
                <a:ea typeface="Times New Roman" panose="02020603050405020304" pitchFamily="18" charset="0"/>
                <a:cs typeface="Times New Roman" panose="02020603050405020304" pitchFamily="18" charset="0"/>
              </a:rPr>
              <a:t>2:1-16</a:t>
            </a:r>
          </a:p>
          <a:p>
            <a:pPr marL="0" marR="0">
              <a:spcAft>
                <a:spcPts val="0"/>
              </a:spcAft>
              <a:buNone/>
              <a:tabLst>
                <a:tab pos="4457700" algn="r"/>
                <a:tab pos="7086600" algn="ctr"/>
              </a:tabLst>
            </a:pPr>
            <a:r>
              <a:rPr lang="en-US" sz="3200" b="1" i="1" kern="1400" spc="-50" dirty="0">
                <a:latin typeface="+mn-lt"/>
                <a:ea typeface="Times New Roman" panose="02020603050405020304" pitchFamily="18" charset="0"/>
                <a:cs typeface="Times New Roman" panose="02020603050405020304" pitchFamily="18" charset="0"/>
              </a:rPr>
              <a:t>1 Cor </a:t>
            </a:r>
            <a:r>
              <a:rPr lang="en-US" sz="3200" b="1" i="1" kern="1400" spc="-50" dirty="0">
                <a:effectLst/>
                <a:latin typeface="+mn-lt"/>
                <a:ea typeface="Times New Roman" panose="02020603050405020304" pitchFamily="18" charset="0"/>
                <a:cs typeface="Times New Roman" panose="02020603050405020304" pitchFamily="18" charset="0"/>
              </a:rPr>
              <a:t>3:1-15</a:t>
            </a:r>
          </a:p>
          <a:p>
            <a:pPr marL="0" marR="0">
              <a:spcAft>
                <a:spcPts val="0"/>
              </a:spcAft>
              <a:buNone/>
              <a:tabLst>
                <a:tab pos="4457700" algn="r"/>
                <a:tab pos="7086600" algn="ctr"/>
              </a:tabLst>
            </a:pPr>
            <a:r>
              <a:rPr lang="en-US" sz="3200" b="1" i="1" kern="1400" spc="-50" dirty="0">
                <a:effectLst/>
                <a:latin typeface="+mn-lt"/>
                <a:ea typeface="Times New Roman" panose="02020603050405020304" pitchFamily="18" charset="0"/>
                <a:cs typeface="Times New Roman" panose="02020603050405020304" pitchFamily="18" charset="0"/>
              </a:rPr>
              <a:t>Mt 18:10-20</a:t>
            </a:r>
            <a:endParaRPr lang="en-US" sz="3200" dirty="0">
              <a:effectLst/>
              <a:latin typeface="+mn-lt"/>
              <a:ea typeface="Calibri" panose="020F0502020204030204" pitchFamily="34" charset="0"/>
              <a:cs typeface="Times New Roman" panose="02020603050405020304" pitchFamily="18" charset="0"/>
            </a:endParaRPr>
          </a:p>
          <a:p>
            <a:pPr marL="0" marR="0">
              <a:spcAft>
                <a:spcPts val="0"/>
              </a:spcAft>
              <a:buNone/>
              <a:tabLst>
                <a:tab pos="4457700" algn="r"/>
                <a:tab pos="7086600" algn="ctr"/>
              </a:tabLst>
            </a:pPr>
            <a:r>
              <a:rPr lang="en-US" sz="3200" b="1" i="1" kern="1400" spc="-50" dirty="0">
                <a:latin typeface="+mn-lt"/>
                <a:ea typeface="Calibri" panose="020F0502020204030204" pitchFamily="34" charset="0"/>
                <a:cs typeface="Times New Roman" panose="02020603050405020304" pitchFamily="18" charset="0"/>
              </a:rPr>
              <a:t>1 Cor 12:1-13:13</a:t>
            </a:r>
            <a:endParaRPr lang="en-US" sz="3200" dirty="0">
              <a:effectLst/>
              <a:latin typeface="+mn-lt"/>
              <a:ea typeface="Calibri" panose="020F0502020204030204" pitchFamily="34" charset="0"/>
              <a:cs typeface="Times New Roman" panose="02020603050405020304" pitchFamily="18" charset="0"/>
            </a:endParaRPr>
          </a:p>
        </p:txBody>
      </p:sp>
      <p:sp>
        <p:nvSpPr>
          <p:cNvPr id="2" name="TextBox 9">
            <a:extLst>
              <a:ext uri="{FF2B5EF4-FFF2-40B4-BE49-F238E27FC236}">
                <a16:creationId xmlns:a16="http://schemas.microsoft.com/office/drawing/2014/main" id="{83BBC2F3-17BA-7CAF-1AC7-0F8D18C7F517}"/>
              </a:ext>
            </a:extLst>
          </p:cNvPr>
          <p:cNvSpPr txBox="1">
            <a:spLocks noChangeArrowheads="1"/>
          </p:cNvSpPr>
          <p:nvPr/>
        </p:nvSpPr>
        <p:spPr bwMode="auto">
          <a:xfrm>
            <a:off x="1" y="75604"/>
            <a:ext cx="9143999"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5400" b="1" i="1" dirty="0">
                <a:solidFill>
                  <a:srgbClr val="001236"/>
                </a:solidFill>
                <a:latin typeface="+mn-lt"/>
                <a:cs typeface="Arial" panose="020B0604020202020204" pitchFamily="34" charset="0"/>
              </a:rPr>
              <a:t>Ultimate Evidence</a:t>
            </a:r>
          </a:p>
          <a:p>
            <a:pPr marL="0" marR="38100" indent="0" algn="ctr">
              <a:spcBef>
                <a:spcPts val="0"/>
              </a:spcBef>
              <a:spcAft>
                <a:spcPts val="600"/>
              </a:spcAft>
            </a:pPr>
            <a:r>
              <a:rPr lang="en-US" sz="4000" b="1" i="1" dirty="0">
                <a:solidFill>
                  <a:srgbClr val="001236"/>
                </a:solidFill>
                <a:latin typeface="+mn-lt"/>
                <a:cs typeface="Arial" panose="020B0604020202020204" pitchFamily="34" charset="0"/>
              </a:rPr>
              <a:t>Jesus’ Test of Presence</a:t>
            </a:r>
            <a:endParaRPr lang="en-US" sz="4000" dirty="0">
              <a:solidFill>
                <a:srgbClr val="001236"/>
              </a:solidFill>
              <a:latin typeface="+mn-lt"/>
              <a:cs typeface="Arial" panose="020B0604020202020204" pitchFamily="34" charset="0"/>
            </a:endParaRPr>
          </a:p>
        </p:txBody>
      </p:sp>
      <p:sp>
        <p:nvSpPr>
          <p:cNvPr id="4" name="TextBox 9">
            <a:extLst>
              <a:ext uri="{FF2B5EF4-FFF2-40B4-BE49-F238E27FC236}">
                <a16:creationId xmlns:a16="http://schemas.microsoft.com/office/drawing/2014/main" id="{10CAE491-434D-CE0C-FC1C-B4EBC0BC3780}"/>
              </a:ext>
            </a:extLst>
          </p:cNvPr>
          <p:cNvSpPr txBox="1">
            <a:spLocks noChangeArrowheads="1"/>
          </p:cNvSpPr>
          <p:nvPr/>
        </p:nvSpPr>
        <p:spPr bwMode="auto">
          <a:xfrm>
            <a:off x="209551" y="5791200"/>
            <a:ext cx="1924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200" b="1" i="1" dirty="0">
                <a:solidFill>
                  <a:srgbClr val="001236"/>
                </a:solidFill>
                <a:cs typeface="Arial" panose="020B0604020202020204" pitchFamily="34" charset="0"/>
              </a:rPr>
              <a:t>7/5/26</a:t>
            </a:r>
          </a:p>
        </p:txBody>
      </p:sp>
      <p:sp>
        <p:nvSpPr>
          <p:cNvPr id="3" name="AutoShape 2" descr="Sheep and Dogs – Jesus and the Syrophoenician Woman (Matthew 15:21-28) |  The Left Hand of Ehud: Matt's Bible Blog">
            <a:extLst>
              <a:ext uri="{FF2B5EF4-FFF2-40B4-BE49-F238E27FC236}">
                <a16:creationId xmlns:a16="http://schemas.microsoft.com/office/drawing/2014/main" id="{16BC19CD-91D3-7650-7E90-2F7F910B061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 name="AutoShape 6">
            <a:extLst>
              <a:ext uri="{FF2B5EF4-FFF2-40B4-BE49-F238E27FC236}">
                <a16:creationId xmlns:a16="http://schemas.microsoft.com/office/drawing/2014/main" id="{6F5FA342-17AA-FAC6-026A-E2F72C9217FB}"/>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2" descr="The Sign of Jonah - by Andrew McGovern, Th.D.">
            <a:extLst>
              <a:ext uri="{FF2B5EF4-FFF2-40B4-BE49-F238E27FC236}">
                <a16:creationId xmlns:a16="http://schemas.microsoft.com/office/drawing/2014/main" id="{407A17E4-9CF7-26CD-96BE-42643E519BF3}"/>
              </a:ext>
            </a:extLst>
          </p:cNvPr>
          <p:cNvSpPr>
            <a:spLocks noChangeAspect="1" noChangeArrowheads="1"/>
          </p:cNvSpPr>
          <p:nvPr/>
        </p:nvSpPr>
        <p:spPr bwMode="auto">
          <a:xfrm>
            <a:off x="4724400" y="3581400"/>
            <a:ext cx="2286000" cy="2286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 name="AutoShape 6" descr="Icon of Jonah the Prophet and the Whale (Meteora) – P73 – Saint Paul's Icons">
            <a:extLst>
              <a:ext uri="{FF2B5EF4-FFF2-40B4-BE49-F238E27FC236}">
                <a16:creationId xmlns:a16="http://schemas.microsoft.com/office/drawing/2014/main" id="{1AE73302-7A1E-61F2-2101-D274DE3C99C6}"/>
              </a:ext>
            </a:extLst>
          </p:cNvPr>
          <p:cNvSpPr>
            <a:spLocks noChangeAspect="1" noChangeArrowheads="1"/>
          </p:cNvSpPr>
          <p:nvPr/>
        </p:nvSpPr>
        <p:spPr bwMode="auto">
          <a:xfrm>
            <a:off x="4724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026" name="Picture 2" descr="Jesus' Transfiguration Bible Story Study Guide">
            <a:extLst>
              <a:ext uri="{FF2B5EF4-FFF2-40B4-BE49-F238E27FC236}">
                <a16:creationId xmlns:a16="http://schemas.microsoft.com/office/drawing/2014/main" id="{3F955068-8E57-5735-1E77-62733856173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88" r="7895"/>
          <a:stretch>
            <a:fillRect/>
          </a:stretch>
        </p:blipFill>
        <p:spPr bwMode="auto">
          <a:xfrm>
            <a:off x="3474720" y="2209800"/>
            <a:ext cx="5669280" cy="46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9858409"/>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CA34E-C324-5FF1-CD2D-B1B530487F9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D39A23D-704E-3B00-1383-4D853D2D0F41}"/>
              </a:ext>
            </a:extLst>
          </p:cNvPr>
          <p:cNvSpPr txBox="1"/>
          <p:nvPr/>
        </p:nvSpPr>
        <p:spPr>
          <a:xfrm>
            <a:off x="152400" y="81845"/>
            <a:ext cx="8500534" cy="3785652"/>
          </a:xfrm>
          <a:prstGeom prst="rect">
            <a:avLst/>
          </a:prstGeom>
          <a:noFill/>
        </p:spPr>
        <p:txBody>
          <a:bodyPr wrap="square">
            <a:spAutoFit/>
          </a:bodyPr>
          <a:lstStyle/>
          <a:p>
            <a:pPr marR="38100" algn="ctr">
              <a:tabLst>
                <a:tab pos="8178800" algn="r"/>
              </a:tabLst>
            </a:pPr>
            <a:r>
              <a:rPr lang="en-US" sz="6000" b="1" kern="1400" dirty="0">
                <a:solidFill>
                  <a:srgbClr val="001236"/>
                </a:solidFill>
                <a:uFill>
                  <a:solidFill>
                    <a:srgbClr val="3E0000"/>
                  </a:solidFill>
                </a:uFill>
                <a:latin typeface="Calibri" panose="020F0502020204030204" pitchFamily="34" charset="0"/>
              </a:rPr>
              <a:t>Paul writes the Corinthians to </a:t>
            </a:r>
            <a:r>
              <a:rPr lang="en-US" sz="6000" b="1" u="heavy" kern="1400" dirty="0">
                <a:solidFill>
                  <a:srgbClr val="000000"/>
                </a:solidFill>
                <a:uFill>
                  <a:solidFill>
                    <a:srgbClr val="C00000"/>
                  </a:solidFill>
                </a:uFill>
                <a:latin typeface="Calibri" panose="020F0502020204030204" pitchFamily="34" charset="0"/>
              </a:rPr>
              <a:t>correct</a:t>
            </a:r>
            <a:r>
              <a:rPr lang="en-US" sz="6000" b="1" kern="1400" dirty="0">
                <a:solidFill>
                  <a:srgbClr val="000000"/>
                </a:solidFill>
                <a:uFill>
                  <a:solidFill>
                    <a:srgbClr val="C00000"/>
                  </a:solidFill>
                </a:uFill>
                <a:latin typeface="Calibri" panose="020F0502020204030204" pitchFamily="34" charset="0"/>
              </a:rPr>
              <a:t> their </a:t>
            </a:r>
            <a:r>
              <a:rPr lang="en-US" sz="6000" b="1" u="heavy" kern="1400" dirty="0">
                <a:solidFill>
                  <a:srgbClr val="000000"/>
                </a:solidFill>
                <a:uFill>
                  <a:solidFill>
                    <a:srgbClr val="C00000"/>
                  </a:solidFill>
                </a:uFill>
                <a:latin typeface="Calibri" panose="020F0502020204030204" pitchFamily="34" charset="0"/>
              </a:rPr>
              <a:t>relationship</a:t>
            </a:r>
            <a:r>
              <a:rPr lang="en-US" sz="6000" b="1" kern="1400" dirty="0">
                <a:solidFill>
                  <a:srgbClr val="000000"/>
                </a:solidFill>
                <a:uFill>
                  <a:solidFill>
                    <a:srgbClr val="C00000"/>
                  </a:solidFill>
                </a:uFill>
                <a:latin typeface="Calibri" panose="020F0502020204030204" pitchFamily="34" charset="0"/>
              </a:rPr>
              <a:t> with </a:t>
            </a:r>
            <a:r>
              <a:rPr lang="en-US" sz="6000" b="1" u="heavy" kern="1400" dirty="0">
                <a:solidFill>
                  <a:srgbClr val="000000"/>
                </a:solidFill>
                <a:uFill>
                  <a:solidFill>
                    <a:srgbClr val="C00000"/>
                  </a:solidFill>
                </a:uFill>
                <a:latin typeface="Calibri" panose="020F0502020204030204" pitchFamily="34" charset="0"/>
              </a:rPr>
              <a:t>God’s</a:t>
            </a:r>
            <a:r>
              <a:rPr lang="en-US" sz="6000" b="1" kern="1400" dirty="0">
                <a:solidFill>
                  <a:srgbClr val="000000"/>
                </a:solidFill>
                <a:uFill>
                  <a:solidFill>
                    <a:srgbClr val="C00000"/>
                  </a:solidFill>
                </a:uFill>
                <a:latin typeface="Calibri" panose="020F0502020204030204" pitchFamily="34" charset="0"/>
              </a:rPr>
              <a:t> </a:t>
            </a:r>
            <a:r>
              <a:rPr lang="en-US" sz="6000" b="1" u="heavy" kern="1400" dirty="0">
                <a:solidFill>
                  <a:srgbClr val="000000"/>
                </a:solidFill>
                <a:uFill>
                  <a:solidFill>
                    <a:srgbClr val="C00000"/>
                  </a:solidFill>
                </a:uFill>
                <a:latin typeface="Calibri" panose="020F0502020204030204" pitchFamily="34" charset="0"/>
              </a:rPr>
              <a:t>Spirit</a:t>
            </a:r>
            <a:r>
              <a:rPr lang="en-US" sz="6000" b="1" kern="1400" dirty="0">
                <a:solidFill>
                  <a:srgbClr val="000000"/>
                </a:solidFill>
                <a:uFill>
                  <a:solidFill>
                    <a:srgbClr val="C00000"/>
                  </a:solidFill>
                </a:uFill>
                <a:latin typeface="Calibri" panose="020F0502020204030204" pitchFamily="34" charset="0"/>
              </a:rPr>
              <a:t>.</a:t>
            </a:r>
            <a:endParaRPr lang="en-US" sz="6000" b="1" kern="1400" dirty="0">
              <a:ln>
                <a:noFill/>
              </a:ln>
              <a:solidFill>
                <a:srgbClr val="000000"/>
              </a:solidFill>
              <a:effectLst/>
              <a:latin typeface="Calibri" panose="020F0502020204030204" pitchFamily="34" charset="0"/>
            </a:endParaRPr>
          </a:p>
        </p:txBody>
      </p:sp>
      <p:sp>
        <p:nvSpPr>
          <p:cNvPr id="4" name="Explosion: 8 Points 3">
            <a:extLst>
              <a:ext uri="{FF2B5EF4-FFF2-40B4-BE49-F238E27FC236}">
                <a16:creationId xmlns:a16="http://schemas.microsoft.com/office/drawing/2014/main" id="{CEE6D906-7C9F-DB1D-657C-AD2C08B054CC}"/>
              </a:ext>
            </a:extLst>
          </p:cNvPr>
          <p:cNvSpPr/>
          <p:nvPr/>
        </p:nvSpPr>
        <p:spPr>
          <a:xfrm>
            <a:off x="1600200" y="56445"/>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A75D7E67-9CCE-FD4E-A0F5-CB892F77A553}"/>
              </a:ext>
            </a:extLst>
          </p:cNvPr>
          <p:cNvSpPr txBox="1">
            <a:spLocks noChangeArrowheads="1"/>
          </p:cNvSpPr>
          <p:nvPr/>
        </p:nvSpPr>
        <p:spPr bwMode="auto">
          <a:xfrm>
            <a:off x="206022" y="3810000"/>
            <a:ext cx="88392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200" dirty="0">
                <a:latin typeface="+mn-lt"/>
              </a:rPr>
              <a:t>I appeal to you, brothers, by the name of our Lord Jesus Christ, that all of you agree, and that there be no divisions among you, but that you be united in the same mind and the same judgment. </a:t>
            </a:r>
            <a:r>
              <a:rPr lang="en-US" sz="3200" b="1" baseline="30000" dirty="0">
                <a:latin typeface="+mn-lt"/>
              </a:rPr>
              <a:t>11 </a:t>
            </a:r>
            <a:r>
              <a:rPr lang="en-US" sz="3200" dirty="0">
                <a:latin typeface="+mn-lt"/>
              </a:rPr>
              <a:t>For it has been reported to me by Chloe’s people that there is quarreling among you, my brothers.	</a:t>
            </a:r>
            <a:r>
              <a:rPr lang="en-US" sz="2400" b="1" dirty="0">
                <a:latin typeface="+mn-lt"/>
              </a:rPr>
              <a:t>1 Cor 1:10-11</a:t>
            </a:r>
            <a:endParaRPr lang="en-US" sz="2400" dirty="0">
              <a:latin typeface="+mn-lt"/>
            </a:endParaRPr>
          </a:p>
        </p:txBody>
      </p:sp>
      <p:sp>
        <p:nvSpPr>
          <p:cNvPr id="6" name="Rectangle: Rounded Corners 5">
            <a:extLst>
              <a:ext uri="{FF2B5EF4-FFF2-40B4-BE49-F238E27FC236}">
                <a16:creationId xmlns:a16="http://schemas.microsoft.com/office/drawing/2014/main" id="{05671CFD-D902-0A66-B2D4-4EA2D6F35F05}"/>
              </a:ext>
            </a:extLst>
          </p:cNvPr>
          <p:cNvSpPr/>
          <p:nvPr/>
        </p:nvSpPr>
        <p:spPr>
          <a:xfrm>
            <a:off x="129822" y="6324599"/>
            <a:ext cx="6194778" cy="476955"/>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3864112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4A8BA89-D9B5-82A1-0456-7A1F96CBE0DB}"/>
              </a:ext>
            </a:extLst>
          </p:cNvPr>
          <p:cNvSpPr txBox="1"/>
          <p:nvPr/>
        </p:nvSpPr>
        <p:spPr>
          <a:xfrm>
            <a:off x="190500" y="2057400"/>
            <a:ext cx="8763000" cy="4524315"/>
          </a:xfrm>
          <a:prstGeom prst="rect">
            <a:avLst/>
          </a:prstGeom>
          <a:noFill/>
        </p:spPr>
        <p:txBody>
          <a:bodyPr wrap="square">
            <a:spAutoFit/>
          </a:bodyPr>
          <a:lstStyle/>
          <a:p>
            <a:pPr>
              <a:tabLst>
                <a:tab pos="8512175" algn="r"/>
              </a:tabLst>
            </a:pPr>
            <a:r>
              <a:rPr lang="en-US" sz="3600" dirty="0">
                <a:latin typeface="+mn-lt"/>
              </a:rPr>
              <a:t>But I, brothers, could not address you as spiritual people, but as people of the flesh, as infants in Christ. </a:t>
            </a:r>
            <a:r>
              <a:rPr lang="en-US" sz="3600" b="1" baseline="30000" dirty="0">
                <a:latin typeface="+mn-lt"/>
              </a:rPr>
              <a:t>2 </a:t>
            </a:r>
            <a:r>
              <a:rPr lang="en-US" sz="3600" dirty="0">
                <a:latin typeface="+mn-lt"/>
              </a:rPr>
              <a:t>I fed you with milk, not solid food, for you were not ready for it. And even now you are not yet ready, </a:t>
            </a:r>
            <a:r>
              <a:rPr lang="en-US" sz="3600" b="1" baseline="30000" dirty="0">
                <a:latin typeface="+mn-lt"/>
              </a:rPr>
              <a:t>3 </a:t>
            </a:r>
            <a:r>
              <a:rPr lang="en-US" sz="3600" dirty="0">
                <a:latin typeface="+mn-lt"/>
              </a:rPr>
              <a:t>for you are still of the flesh. For while there is jealousy and strife among you, are you not of the flesh and behaving only in a human way?</a:t>
            </a:r>
            <a:r>
              <a:rPr lang="en-US" sz="3600" dirty="0">
                <a:effectLst/>
                <a:latin typeface="Calibri" panose="020F0502020204030204" pitchFamily="34" charset="0"/>
              </a:rPr>
              <a:t>	</a:t>
            </a:r>
            <a:r>
              <a:rPr lang="en-US" sz="2400" b="1" dirty="0">
                <a:effectLst/>
                <a:latin typeface="Calibri" panose="020F0502020204030204" pitchFamily="34" charset="0"/>
              </a:rPr>
              <a:t>1 Cor </a:t>
            </a:r>
            <a:r>
              <a:rPr lang="en-US" sz="2400" b="1" dirty="0">
                <a:latin typeface="Calibri" panose="020F0502020204030204" pitchFamily="34" charset="0"/>
              </a:rPr>
              <a:t>3:1-3</a:t>
            </a:r>
            <a:endParaRPr lang="en-US" sz="2400" b="1" dirty="0">
              <a:effectLst/>
              <a:latin typeface="Calibri" panose="020F0502020204030204" pitchFamily="34" charset="0"/>
            </a:endParaRPr>
          </a:p>
        </p:txBody>
      </p:sp>
      <p:sp>
        <p:nvSpPr>
          <p:cNvPr id="2" name="TextBox 1">
            <a:extLst>
              <a:ext uri="{FF2B5EF4-FFF2-40B4-BE49-F238E27FC236}">
                <a16:creationId xmlns:a16="http://schemas.microsoft.com/office/drawing/2014/main" id="{EC0BAFBA-34F3-6A73-1C32-D6392B4158CE}"/>
              </a:ext>
            </a:extLst>
          </p:cNvPr>
          <p:cNvSpPr txBox="1"/>
          <p:nvPr/>
        </p:nvSpPr>
        <p:spPr>
          <a:xfrm>
            <a:off x="321733" y="152400"/>
            <a:ext cx="8500534" cy="1938992"/>
          </a:xfrm>
          <a:prstGeom prst="rect">
            <a:avLst/>
          </a:prstGeom>
          <a:noFill/>
        </p:spPr>
        <p:txBody>
          <a:bodyPr wrap="square">
            <a:spAutoFit/>
          </a:bodyPr>
          <a:lstStyle/>
          <a:p>
            <a:pPr marR="38100" algn="ctr">
              <a:tabLst>
                <a:tab pos="8178800" algn="r"/>
              </a:tabLst>
            </a:pPr>
            <a:r>
              <a:rPr lang="en-US" sz="6000" b="1" kern="1400" dirty="0">
                <a:solidFill>
                  <a:srgbClr val="001236"/>
                </a:solidFill>
                <a:uFill>
                  <a:solidFill>
                    <a:srgbClr val="3E0000"/>
                  </a:solidFill>
                </a:uFill>
                <a:latin typeface="Calibri" panose="020F0502020204030204" pitchFamily="34" charset="0"/>
              </a:rPr>
              <a:t>Quarreling reflects</a:t>
            </a:r>
          </a:p>
          <a:p>
            <a:pPr marR="38100" algn="ctr">
              <a:tabLst>
                <a:tab pos="8178800" algn="r"/>
              </a:tabLst>
            </a:pPr>
            <a:r>
              <a:rPr lang="en-US" sz="6000" b="1" kern="1400" dirty="0">
                <a:solidFill>
                  <a:srgbClr val="001236"/>
                </a:solidFill>
                <a:uFill>
                  <a:solidFill>
                    <a:srgbClr val="3E0000"/>
                  </a:solidFill>
                </a:uFill>
                <a:latin typeface="Calibri" panose="020F0502020204030204" pitchFamily="34" charset="0"/>
              </a:rPr>
              <a:t>“Un-Spirit” led people </a:t>
            </a:r>
            <a:endParaRPr lang="en-US" sz="6000" b="1" kern="1400" dirty="0">
              <a:ln>
                <a:noFill/>
              </a:ln>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1056080044"/>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AF095-4D7E-62B5-145D-AD7B7A3492D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9FE41B3-7DBC-697C-EB8C-0FAC7E2086F7}"/>
              </a:ext>
            </a:extLst>
          </p:cNvPr>
          <p:cNvSpPr txBox="1"/>
          <p:nvPr/>
        </p:nvSpPr>
        <p:spPr>
          <a:xfrm>
            <a:off x="190500" y="612844"/>
            <a:ext cx="8763000" cy="5632311"/>
          </a:xfrm>
          <a:prstGeom prst="rect">
            <a:avLst/>
          </a:prstGeom>
          <a:noFill/>
        </p:spPr>
        <p:txBody>
          <a:bodyPr wrap="square">
            <a:spAutoFit/>
          </a:bodyPr>
          <a:lstStyle/>
          <a:p>
            <a:pPr>
              <a:tabLst>
                <a:tab pos="8455025" algn="r"/>
              </a:tabLst>
            </a:pPr>
            <a:r>
              <a:rPr lang="en-US" sz="3600" dirty="0">
                <a:latin typeface="+mn-lt"/>
              </a:rPr>
              <a:t>But, as it is written, “What no eye has seen, nor ear heard, nor the heart of man imagined, what God has prepared for those who love him” - </a:t>
            </a:r>
            <a:r>
              <a:rPr lang="en-US" sz="3600" b="1" baseline="30000" dirty="0">
                <a:latin typeface="+mn-lt"/>
              </a:rPr>
              <a:t>10 </a:t>
            </a:r>
            <a:r>
              <a:rPr lang="en-US" sz="3600" dirty="0">
                <a:latin typeface="+mn-lt"/>
              </a:rPr>
              <a:t>these things God has revealed to us through the Spirit. </a:t>
            </a:r>
            <a:r>
              <a:rPr lang="en-US" sz="3600" u="heavy" dirty="0">
                <a:uFill>
                  <a:solidFill>
                    <a:srgbClr val="3E0000"/>
                  </a:solidFill>
                </a:uFill>
                <a:latin typeface="+mn-lt"/>
              </a:rPr>
              <a:t>For the Spirit searches everything, even the depths of God</a:t>
            </a:r>
            <a:r>
              <a:rPr lang="en-US" sz="3600" dirty="0">
                <a:latin typeface="+mn-lt"/>
              </a:rPr>
              <a:t>. </a:t>
            </a:r>
            <a:r>
              <a:rPr lang="en-US" sz="3600" b="1" baseline="30000" dirty="0">
                <a:latin typeface="+mn-lt"/>
              </a:rPr>
              <a:t>11 </a:t>
            </a:r>
            <a:r>
              <a:rPr lang="en-US" sz="3600" dirty="0">
                <a:latin typeface="+mn-lt"/>
              </a:rPr>
              <a:t>For who knows a person’s thoughts except the spirit of that person, which is in him? So also no one comprehends the thoughts of God except the Spirit of God.</a:t>
            </a:r>
            <a:r>
              <a:rPr lang="en-US" sz="3600" dirty="0">
                <a:effectLst/>
                <a:latin typeface="Calibri" panose="020F0502020204030204" pitchFamily="34" charset="0"/>
              </a:rPr>
              <a:t>	</a:t>
            </a:r>
            <a:r>
              <a:rPr lang="en-US" sz="2400" b="1" dirty="0">
                <a:effectLst/>
                <a:latin typeface="Calibri" panose="020F0502020204030204" pitchFamily="34" charset="0"/>
              </a:rPr>
              <a:t>1 Cor 2:9-11</a:t>
            </a:r>
          </a:p>
        </p:txBody>
      </p:sp>
      <p:sp>
        <p:nvSpPr>
          <p:cNvPr id="4" name="Arrow: Down 3">
            <a:extLst>
              <a:ext uri="{FF2B5EF4-FFF2-40B4-BE49-F238E27FC236}">
                <a16:creationId xmlns:a16="http://schemas.microsoft.com/office/drawing/2014/main" id="{95C22DAB-64A7-EF2B-93B9-6B35312551AB}"/>
              </a:ext>
            </a:extLst>
          </p:cNvPr>
          <p:cNvSpPr/>
          <p:nvPr/>
        </p:nvSpPr>
        <p:spPr>
          <a:xfrm flipV="1">
            <a:off x="4953000" y="3962400"/>
            <a:ext cx="2057400" cy="2743200"/>
          </a:xfrm>
          <a:prstGeom prst="downArrow">
            <a:avLst/>
          </a:prstGeom>
          <a:noFill/>
          <a:ln w="76200">
            <a:solidFill>
              <a:srgbClr val="3E00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17814481"/>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1569F-42F2-0B88-1E4D-6D1E84F69D9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86F89B8-9216-2639-9624-6846231D7FD1}"/>
              </a:ext>
            </a:extLst>
          </p:cNvPr>
          <p:cNvSpPr txBox="1"/>
          <p:nvPr/>
        </p:nvSpPr>
        <p:spPr>
          <a:xfrm>
            <a:off x="190500" y="335845"/>
            <a:ext cx="8763000" cy="6186309"/>
          </a:xfrm>
          <a:prstGeom prst="rect">
            <a:avLst/>
          </a:prstGeom>
          <a:noFill/>
        </p:spPr>
        <p:txBody>
          <a:bodyPr wrap="square">
            <a:spAutoFit/>
          </a:bodyPr>
          <a:lstStyle/>
          <a:p>
            <a:r>
              <a:rPr lang="en-US" sz="3600" dirty="0">
                <a:latin typeface="+mn-lt"/>
              </a:rPr>
              <a:t>And we are writing these things so that our </a:t>
            </a:r>
            <a:r>
              <a:rPr lang="en-US" sz="3600" b="1" u="sng" dirty="0">
                <a:latin typeface="+mn-lt"/>
              </a:rPr>
              <a:t>joy may be complete</a:t>
            </a:r>
            <a:r>
              <a:rPr lang="en-US" sz="3600" dirty="0">
                <a:latin typeface="+mn-lt"/>
              </a:rPr>
              <a:t>.  </a:t>
            </a:r>
            <a:r>
              <a:rPr lang="en-US" sz="3600" i="1" dirty="0">
                <a:latin typeface="+mn-lt"/>
              </a:rPr>
              <a:t>AND…</a:t>
            </a:r>
          </a:p>
          <a:p>
            <a:pPr>
              <a:tabLst>
                <a:tab pos="8512175" algn="r"/>
              </a:tabLst>
            </a:pPr>
            <a:r>
              <a:rPr lang="en-US" sz="3600" b="1" baseline="30000" dirty="0">
                <a:latin typeface="+mn-lt"/>
              </a:rPr>
              <a:t>5 </a:t>
            </a:r>
            <a:r>
              <a:rPr lang="en-US" sz="3600" dirty="0">
                <a:latin typeface="+mn-lt"/>
              </a:rPr>
              <a:t>This is the message </a:t>
            </a:r>
            <a:r>
              <a:rPr lang="en-US" sz="3600" b="1" u="sng" cap="small" dirty="0">
                <a:latin typeface="+mn-lt"/>
              </a:rPr>
              <a:t>we</a:t>
            </a:r>
            <a:r>
              <a:rPr lang="en-US" sz="3600" dirty="0">
                <a:latin typeface="+mn-lt"/>
              </a:rPr>
              <a:t> have heard from him and proclaim to you, that God is light, and in him is no darkness at all. </a:t>
            </a:r>
            <a:r>
              <a:rPr lang="en-US" sz="3600" b="1" baseline="30000" dirty="0">
                <a:latin typeface="+mn-lt"/>
              </a:rPr>
              <a:t>6 </a:t>
            </a:r>
            <a:r>
              <a:rPr lang="en-US" sz="3600" dirty="0">
                <a:latin typeface="+mn-lt"/>
              </a:rPr>
              <a:t>If we say we have fellowship with him while we walk in darkness, we lie and do not practice the truth. </a:t>
            </a:r>
            <a:r>
              <a:rPr lang="en-US" sz="3600" b="1" baseline="30000" dirty="0">
                <a:latin typeface="+mn-lt"/>
              </a:rPr>
              <a:t>7 </a:t>
            </a:r>
            <a:r>
              <a:rPr lang="en-US" sz="3600" dirty="0">
                <a:latin typeface="+mn-lt"/>
              </a:rPr>
              <a:t>But if we walk in the light, as he is in the light, we have fellowship with one another, and the blood of Jesus his Son cleanses us from all sin. 	</a:t>
            </a: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1 Jn 1:4-7</a:t>
            </a:r>
            <a:endParaRPr lang="en-US" b="1" dirty="0">
              <a:effectLst/>
              <a:latin typeface="Calibri" panose="020F0502020204030204" pitchFamily="34" charset="0"/>
            </a:endParaRPr>
          </a:p>
        </p:txBody>
      </p:sp>
    </p:spTree>
    <p:extLst>
      <p:ext uri="{BB962C8B-B14F-4D97-AF65-F5344CB8AC3E}">
        <p14:creationId xmlns:p14="http://schemas.microsoft.com/office/powerpoint/2010/main" val="1803091394"/>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83040-B192-24C7-B78C-3CB59838135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D9ED7D3-453D-FB2F-EE40-B2C7718ADD89}"/>
              </a:ext>
            </a:extLst>
          </p:cNvPr>
          <p:cNvSpPr txBox="1"/>
          <p:nvPr/>
        </p:nvSpPr>
        <p:spPr>
          <a:xfrm>
            <a:off x="321733" y="152400"/>
            <a:ext cx="8500534" cy="1938992"/>
          </a:xfrm>
          <a:prstGeom prst="rect">
            <a:avLst/>
          </a:prstGeom>
          <a:noFill/>
        </p:spPr>
        <p:txBody>
          <a:bodyPr wrap="square">
            <a:spAutoFit/>
          </a:bodyPr>
          <a:lstStyle/>
          <a:p>
            <a:pPr marR="38100" algn="ctr">
              <a:tabLst>
                <a:tab pos="8178800" algn="r"/>
              </a:tabLst>
            </a:pPr>
            <a:r>
              <a:rPr lang="en-US" sz="6000" b="1" kern="1400" dirty="0">
                <a:solidFill>
                  <a:srgbClr val="001236"/>
                </a:solidFill>
                <a:uFill>
                  <a:solidFill>
                    <a:srgbClr val="3E0000"/>
                  </a:solidFill>
                </a:uFill>
                <a:latin typeface="Calibri" panose="020F0502020204030204" pitchFamily="34" charset="0"/>
              </a:rPr>
              <a:t>God’s </a:t>
            </a:r>
            <a:r>
              <a:rPr lang="en-US" sz="6000" b="1" u="heavy" kern="1400" dirty="0">
                <a:solidFill>
                  <a:srgbClr val="000000"/>
                </a:solidFill>
                <a:uFill>
                  <a:solidFill>
                    <a:srgbClr val="C00000"/>
                  </a:solidFill>
                </a:uFill>
                <a:latin typeface="Calibri" panose="020F0502020204030204" pitchFamily="34" charset="0"/>
              </a:rPr>
              <a:t>relational</a:t>
            </a:r>
            <a:r>
              <a:rPr lang="en-US" sz="6000" b="1" kern="1400" dirty="0">
                <a:solidFill>
                  <a:srgbClr val="000000"/>
                </a:solidFill>
                <a:uFill>
                  <a:solidFill>
                    <a:srgbClr val="C00000"/>
                  </a:solidFill>
                </a:uFill>
                <a:latin typeface="Calibri" panose="020F0502020204030204" pitchFamily="34" charset="0"/>
              </a:rPr>
              <a:t> </a:t>
            </a:r>
            <a:r>
              <a:rPr lang="en-US" sz="6000" b="1" u="heavy" kern="1400" dirty="0">
                <a:solidFill>
                  <a:srgbClr val="000000"/>
                </a:solidFill>
                <a:uFill>
                  <a:solidFill>
                    <a:srgbClr val="C00000"/>
                  </a:solidFill>
                </a:uFill>
                <a:latin typeface="Calibri" panose="020F0502020204030204" pitchFamily="34" charset="0"/>
              </a:rPr>
              <a:t>standard</a:t>
            </a:r>
            <a:r>
              <a:rPr lang="en-US" sz="6000" b="1" kern="1400" dirty="0">
                <a:solidFill>
                  <a:srgbClr val="000000"/>
                </a:solidFill>
                <a:uFill>
                  <a:solidFill>
                    <a:srgbClr val="C00000"/>
                  </a:solidFill>
                </a:uFill>
                <a:latin typeface="Calibri" panose="020F0502020204030204" pitchFamily="34" charset="0"/>
              </a:rPr>
              <a:t> is </a:t>
            </a:r>
            <a:r>
              <a:rPr lang="en-US" sz="6000" b="1" u="heavy" kern="1400" dirty="0">
                <a:solidFill>
                  <a:srgbClr val="000000"/>
                </a:solidFill>
                <a:uFill>
                  <a:solidFill>
                    <a:srgbClr val="C00000"/>
                  </a:solidFill>
                </a:uFill>
                <a:latin typeface="Calibri" panose="020F0502020204030204" pitchFamily="34" charset="0"/>
              </a:rPr>
              <a:t>personal</a:t>
            </a:r>
            <a:r>
              <a:rPr lang="en-US" sz="6000" b="1" kern="1400" dirty="0">
                <a:solidFill>
                  <a:srgbClr val="000000"/>
                </a:solidFill>
                <a:uFill>
                  <a:solidFill>
                    <a:srgbClr val="C00000"/>
                  </a:solidFill>
                </a:uFill>
                <a:latin typeface="Calibri" panose="020F0502020204030204" pitchFamily="34" charset="0"/>
              </a:rPr>
              <a:t> </a:t>
            </a:r>
            <a:r>
              <a:rPr lang="en-US" sz="6000" b="1" u="heavy" kern="1400" dirty="0">
                <a:solidFill>
                  <a:srgbClr val="000000"/>
                </a:solidFill>
                <a:uFill>
                  <a:solidFill>
                    <a:srgbClr val="C00000"/>
                  </a:solidFill>
                </a:uFill>
                <a:latin typeface="Calibri" panose="020F0502020204030204" pitchFamily="34" charset="0"/>
              </a:rPr>
              <a:t>intimacy</a:t>
            </a:r>
            <a:r>
              <a:rPr lang="en-US" sz="6000" b="1" kern="1400" dirty="0">
                <a:solidFill>
                  <a:srgbClr val="000000"/>
                </a:solidFill>
                <a:uFill>
                  <a:solidFill>
                    <a:srgbClr val="C00000"/>
                  </a:solidFill>
                </a:uFill>
                <a:latin typeface="Calibri" panose="020F0502020204030204" pitchFamily="34" charset="0"/>
              </a:rPr>
              <a:t>.</a:t>
            </a:r>
            <a:endParaRPr lang="en-US" sz="6000" b="1" kern="1400" dirty="0">
              <a:ln>
                <a:noFill/>
              </a:ln>
              <a:solidFill>
                <a:srgbClr val="000000"/>
              </a:solidFill>
              <a:effectLst/>
              <a:latin typeface="Calibri" panose="020F0502020204030204" pitchFamily="34" charset="0"/>
            </a:endParaRPr>
          </a:p>
        </p:txBody>
      </p:sp>
      <p:sp>
        <p:nvSpPr>
          <p:cNvPr id="4" name="Explosion: 8 Points 3">
            <a:extLst>
              <a:ext uri="{FF2B5EF4-FFF2-40B4-BE49-F238E27FC236}">
                <a16:creationId xmlns:a16="http://schemas.microsoft.com/office/drawing/2014/main" id="{6FB09AA5-D1A3-15F8-4279-45755D3B9BD9}"/>
              </a:ext>
            </a:extLst>
          </p:cNvPr>
          <p:cNvSpPr/>
          <p:nvPr/>
        </p:nvSpPr>
        <p:spPr>
          <a:xfrm>
            <a:off x="228600" y="56446"/>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F87AFBAC-8FED-8587-14D5-A2821EDC317C}"/>
              </a:ext>
            </a:extLst>
          </p:cNvPr>
          <p:cNvSpPr txBox="1">
            <a:spLocks noChangeArrowheads="1"/>
          </p:cNvSpPr>
          <p:nvPr/>
        </p:nvSpPr>
        <p:spPr bwMode="auto">
          <a:xfrm>
            <a:off x="282222" y="2161946"/>
            <a:ext cx="8839200"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200" dirty="0">
                <a:latin typeface="+mn-lt"/>
              </a:rPr>
              <a:t>“See that you do not despise one of these little ones. </a:t>
            </a:r>
            <a:r>
              <a:rPr lang="en-US" sz="3200" u="heavy" dirty="0">
                <a:uFill>
                  <a:solidFill>
                    <a:srgbClr val="3E0000"/>
                  </a:solidFill>
                </a:uFill>
                <a:latin typeface="+mn-lt"/>
              </a:rPr>
              <a:t>For I tell you that in heaven their angels always see the face of my Father who is in heaven</a:t>
            </a:r>
            <a:r>
              <a:rPr lang="en-US" sz="3200" dirty="0">
                <a:latin typeface="+mn-lt"/>
              </a:rPr>
              <a:t>. </a:t>
            </a:r>
          </a:p>
          <a:p>
            <a:pPr>
              <a:tabLst>
                <a:tab pos="8455025" algn="r"/>
              </a:tabLst>
            </a:pPr>
            <a:r>
              <a:rPr lang="en-US" sz="3200" b="1" baseline="30000" dirty="0">
                <a:latin typeface="+mn-lt"/>
              </a:rPr>
              <a:t>15 </a:t>
            </a:r>
            <a:r>
              <a:rPr lang="en-US" sz="3200" dirty="0">
                <a:latin typeface="+mn-lt"/>
              </a:rPr>
              <a:t>“If your brother sins against you, go and tell him his fault, between you and him alone. If he listens to you, you have gained your brother.  </a:t>
            </a:r>
            <a:r>
              <a:rPr lang="en-US" sz="3200" b="1" baseline="30000" dirty="0">
                <a:latin typeface="+mn-lt"/>
              </a:rPr>
              <a:t>18 </a:t>
            </a:r>
            <a:r>
              <a:rPr lang="en-US" sz="3200" dirty="0">
                <a:latin typeface="+mn-lt"/>
              </a:rPr>
              <a:t>Truly, I say to you, </a:t>
            </a:r>
            <a:r>
              <a:rPr lang="en-US" sz="3200" u="heavy" dirty="0">
                <a:uFill>
                  <a:solidFill>
                    <a:srgbClr val="3E0000"/>
                  </a:solidFill>
                </a:uFill>
                <a:latin typeface="+mn-lt"/>
              </a:rPr>
              <a:t>whatever you bind on earth shall be bound in heaven</a:t>
            </a:r>
            <a:r>
              <a:rPr lang="en-US" sz="3200" dirty="0">
                <a:latin typeface="+mn-lt"/>
              </a:rPr>
              <a:t>, and whatever you loose on earth shall be loosed in heaven. 	</a:t>
            </a: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Mt 18:10, 15, 18</a:t>
            </a:r>
            <a:endParaRPr lang="en-US" sz="3200" dirty="0">
              <a:latin typeface="+mn-lt"/>
            </a:endParaRPr>
          </a:p>
          <a:p>
            <a:pPr>
              <a:tabLst>
                <a:tab pos="8455025" algn="r"/>
              </a:tabLst>
            </a:pPr>
            <a:endParaRPr lang="en-US" sz="3200" dirty="0">
              <a:latin typeface="+mn-lt"/>
            </a:endParaRPr>
          </a:p>
          <a:p>
            <a:pPr>
              <a:tabLst>
                <a:tab pos="8455025" algn="r"/>
              </a:tabLst>
            </a:pPr>
            <a:r>
              <a:rPr lang="en-US" sz="3200" dirty="0">
                <a:latin typeface="+mn-lt"/>
              </a:rPr>
              <a:t>	</a:t>
            </a:r>
            <a:r>
              <a:rPr lang="en-US" sz="2400" b="1" dirty="0">
                <a:latin typeface="+mn-lt"/>
              </a:rPr>
              <a:t>Mt 18:10, 15, 18</a:t>
            </a:r>
            <a:endParaRPr lang="en-US" sz="2400" dirty="0">
              <a:latin typeface="+mn-lt"/>
            </a:endParaRPr>
          </a:p>
        </p:txBody>
      </p:sp>
      <p:sp>
        <p:nvSpPr>
          <p:cNvPr id="6" name="Rectangle: Rounded Corners 5">
            <a:extLst>
              <a:ext uri="{FF2B5EF4-FFF2-40B4-BE49-F238E27FC236}">
                <a16:creationId xmlns:a16="http://schemas.microsoft.com/office/drawing/2014/main" id="{798ADA69-46F4-0736-C643-CDFA098DC219}"/>
              </a:ext>
            </a:extLst>
          </p:cNvPr>
          <p:cNvSpPr/>
          <p:nvPr/>
        </p:nvSpPr>
        <p:spPr>
          <a:xfrm>
            <a:off x="1066800" y="4678068"/>
            <a:ext cx="5105400" cy="476955"/>
          </a:xfrm>
          <a:prstGeom prst="roundRect">
            <a:avLst/>
          </a:prstGeom>
          <a:noFill/>
          <a:ln w="50800">
            <a:solidFill>
              <a:srgbClr val="3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17440275"/>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DF1B1-A342-915B-72BD-187A1C88D4D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30C883E-379F-3805-593E-551D63D79DEF}"/>
              </a:ext>
            </a:extLst>
          </p:cNvPr>
          <p:cNvSpPr txBox="1"/>
          <p:nvPr/>
        </p:nvSpPr>
        <p:spPr>
          <a:xfrm>
            <a:off x="190500" y="152400"/>
            <a:ext cx="8763000" cy="2308324"/>
          </a:xfrm>
          <a:prstGeom prst="rect">
            <a:avLst/>
          </a:prstGeom>
          <a:noFill/>
        </p:spPr>
        <p:txBody>
          <a:bodyPr wrap="square">
            <a:spAutoFit/>
          </a:bodyPr>
          <a:lstStyle/>
          <a:p>
            <a:pPr>
              <a:tabLst>
                <a:tab pos="8455025" algn="r"/>
              </a:tabLst>
            </a:pPr>
            <a:r>
              <a:rPr lang="en-US" sz="3600" dirty="0">
                <a:latin typeface="+mn-lt"/>
              </a:rPr>
              <a:t>“If your brother sins against you, go and tell him his fault, between you and him alone. If he listens to you, you have gained your brother.”</a:t>
            </a:r>
            <a:r>
              <a:rPr lang="en-US" sz="3600" dirty="0">
                <a:effectLst/>
                <a:latin typeface="+mn-lt"/>
              </a:rPr>
              <a:t>	</a:t>
            </a:r>
            <a:r>
              <a:rPr lang="en-US" sz="2400" b="1" dirty="0">
                <a:effectLst/>
                <a:latin typeface="+mn-lt"/>
              </a:rPr>
              <a:t>Mt 18:15</a:t>
            </a:r>
          </a:p>
        </p:txBody>
      </p:sp>
    </p:spTree>
    <p:extLst>
      <p:ext uri="{BB962C8B-B14F-4D97-AF65-F5344CB8AC3E}">
        <p14:creationId xmlns:p14="http://schemas.microsoft.com/office/powerpoint/2010/main" val="621271110"/>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36A6F-C440-ED87-7D9F-AF5E8B0147D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4B9F199-8978-EF5B-B9C4-D8106C427CB7}"/>
              </a:ext>
            </a:extLst>
          </p:cNvPr>
          <p:cNvSpPr txBox="1"/>
          <p:nvPr/>
        </p:nvSpPr>
        <p:spPr>
          <a:xfrm>
            <a:off x="190500" y="212735"/>
            <a:ext cx="8763000" cy="6432530"/>
          </a:xfrm>
          <a:prstGeom prst="rect">
            <a:avLst/>
          </a:prstGeom>
          <a:noFill/>
        </p:spPr>
        <p:txBody>
          <a:bodyPr wrap="square">
            <a:spAutoFit/>
          </a:bodyPr>
          <a:lstStyle/>
          <a:p>
            <a:r>
              <a:rPr lang="en-US" sz="3400" b="1" baseline="30000" dirty="0">
                <a:solidFill>
                  <a:schemeClr val="tx1">
                    <a:lumMod val="50000"/>
                    <a:lumOff val="50000"/>
                  </a:schemeClr>
                </a:solidFill>
                <a:latin typeface="+mn-lt"/>
              </a:rPr>
              <a:t>15 </a:t>
            </a:r>
            <a:r>
              <a:rPr lang="en-US" sz="3400" b="1" dirty="0">
                <a:solidFill>
                  <a:schemeClr val="tx1">
                    <a:lumMod val="50000"/>
                    <a:lumOff val="50000"/>
                  </a:schemeClr>
                </a:solidFill>
                <a:latin typeface="+mn-lt"/>
              </a:rPr>
              <a:t>“If your brother sins against you, go and tell him his fault, between you and him alone. If he listens to you, you have gained your brother.” </a:t>
            </a:r>
          </a:p>
          <a:p>
            <a:pPr>
              <a:tabLst>
                <a:tab pos="8512175" algn="r"/>
              </a:tabLst>
            </a:pPr>
            <a:r>
              <a:rPr lang="en-US" sz="3400" b="1" baseline="30000" dirty="0">
                <a:solidFill>
                  <a:srgbClr val="3E0000"/>
                </a:solidFill>
                <a:latin typeface="+mn-lt"/>
              </a:rPr>
              <a:t>12 </a:t>
            </a:r>
            <a:r>
              <a:rPr lang="en-US" sz="3400" b="1" dirty="0">
                <a:solidFill>
                  <a:srgbClr val="3E0000"/>
                </a:solidFill>
                <a:latin typeface="+mn-lt"/>
              </a:rPr>
              <a:t>What do you think? </a:t>
            </a:r>
            <a:r>
              <a:rPr lang="en-US" sz="3400" dirty="0">
                <a:latin typeface="+mn-lt"/>
              </a:rPr>
              <a:t>If a man has a hundred sheep, and one of them has gone astray, does he not leave the ninety-nine on the mountains and go in search of the one that went astray? </a:t>
            </a:r>
            <a:r>
              <a:rPr lang="en-US" sz="3400" b="1" baseline="30000" dirty="0">
                <a:latin typeface="+mn-lt"/>
              </a:rPr>
              <a:t>13 </a:t>
            </a:r>
            <a:r>
              <a:rPr lang="en-US" sz="3400" dirty="0">
                <a:latin typeface="+mn-lt"/>
              </a:rPr>
              <a:t>And if he finds it, truly, I say to you, he rejoices over it more than over the ninety-nine that never went astray. </a:t>
            </a:r>
            <a:r>
              <a:rPr lang="en-US" sz="3400" b="1" baseline="30000" dirty="0">
                <a:latin typeface="+mn-lt"/>
              </a:rPr>
              <a:t>14 </a:t>
            </a:r>
            <a:r>
              <a:rPr lang="en-US" sz="3400" dirty="0">
                <a:latin typeface="+mn-lt"/>
              </a:rPr>
              <a:t>So it is not the will of my Father who is in heaven</a:t>
            </a:r>
            <a:r>
              <a:rPr lang="en-US" sz="3600" dirty="0">
                <a:latin typeface="+mn-lt"/>
              </a:rPr>
              <a:t> that one of these little ones should perish.</a:t>
            </a:r>
            <a:r>
              <a:rPr lang="en-US" sz="3600" dirty="0">
                <a:effectLst/>
                <a:latin typeface="+mn-lt"/>
              </a:rPr>
              <a:t>	</a:t>
            </a:r>
            <a:r>
              <a:rPr lang="en-US" sz="2400" b="1" dirty="0">
                <a:effectLst/>
                <a:latin typeface="+mn-lt"/>
              </a:rPr>
              <a:t>Mt 18:12-14, 15</a:t>
            </a:r>
          </a:p>
        </p:txBody>
      </p:sp>
    </p:spTree>
    <p:extLst>
      <p:ext uri="{BB962C8B-B14F-4D97-AF65-F5344CB8AC3E}">
        <p14:creationId xmlns:p14="http://schemas.microsoft.com/office/powerpoint/2010/main" val="3719595426"/>
      </p:ext>
    </p:extLst>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49AAF-E258-835E-61F8-AC02A732ED1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698BDA1-239A-D302-4988-3262E3F651F4}"/>
              </a:ext>
            </a:extLst>
          </p:cNvPr>
          <p:cNvSpPr txBox="1"/>
          <p:nvPr/>
        </p:nvSpPr>
        <p:spPr>
          <a:xfrm>
            <a:off x="304800" y="178378"/>
            <a:ext cx="8500534" cy="4247317"/>
          </a:xfrm>
          <a:prstGeom prst="rect">
            <a:avLst/>
          </a:prstGeom>
          <a:noFill/>
        </p:spPr>
        <p:txBody>
          <a:bodyPr wrap="square">
            <a:spAutoFit/>
          </a:bodyPr>
          <a:lstStyle/>
          <a:p>
            <a:pPr marR="38100" algn="ctr">
              <a:tabLst>
                <a:tab pos="8178800" algn="r"/>
              </a:tabLst>
            </a:pPr>
            <a:r>
              <a:rPr lang="en-US" sz="5400" b="1" kern="1400" dirty="0">
                <a:solidFill>
                  <a:srgbClr val="001236"/>
                </a:solidFill>
                <a:uFill>
                  <a:solidFill>
                    <a:srgbClr val="3E0000"/>
                  </a:solidFill>
                </a:uFill>
                <a:latin typeface="Calibri" panose="020F0502020204030204" pitchFamily="34" charset="0"/>
              </a:rPr>
              <a:t>Talking to others requires the </a:t>
            </a:r>
            <a:r>
              <a:rPr lang="en-US" sz="5400" b="1" u="heavy" kern="1400" dirty="0">
                <a:solidFill>
                  <a:srgbClr val="000000"/>
                </a:solidFill>
                <a:uFill>
                  <a:solidFill>
                    <a:srgbClr val="C00000"/>
                  </a:solidFill>
                </a:uFill>
                <a:latin typeface="Calibri" panose="020F0502020204030204" pitchFamily="34" charset="0"/>
              </a:rPr>
              <a:t>heart</a:t>
            </a:r>
            <a:r>
              <a:rPr lang="en-US" sz="5400" b="1" kern="1400" dirty="0">
                <a:solidFill>
                  <a:srgbClr val="000000"/>
                </a:solidFill>
                <a:uFill>
                  <a:solidFill>
                    <a:srgbClr val="C00000"/>
                  </a:solidFill>
                </a:uFill>
                <a:latin typeface="Calibri" panose="020F0502020204030204" pitchFamily="34" charset="0"/>
              </a:rPr>
              <a:t> of the </a:t>
            </a:r>
            <a:r>
              <a:rPr lang="en-US" sz="5400" b="1" u="heavy" kern="1400" dirty="0">
                <a:solidFill>
                  <a:srgbClr val="000000"/>
                </a:solidFill>
                <a:uFill>
                  <a:solidFill>
                    <a:srgbClr val="C00000"/>
                  </a:solidFill>
                </a:uFill>
                <a:latin typeface="Calibri" panose="020F0502020204030204" pitchFamily="34" charset="0"/>
              </a:rPr>
              <a:t>Good</a:t>
            </a:r>
            <a:r>
              <a:rPr lang="en-US" sz="5400" b="1" kern="1400" dirty="0">
                <a:solidFill>
                  <a:srgbClr val="000000"/>
                </a:solidFill>
                <a:uFill>
                  <a:solidFill>
                    <a:srgbClr val="C00000"/>
                  </a:solidFill>
                </a:uFill>
                <a:latin typeface="Calibri" panose="020F0502020204030204" pitchFamily="34" charset="0"/>
              </a:rPr>
              <a:t> </a:t>
            </a:r>
            <a:r>
              <a:rPr lang="en-US" sz="5400" b="1" u="heavy" kern="1400" dirty="0">
                <a:solidFill>
                  <a:srgbClr val="000000"/>
                </a:solidFill>
                <a:uFill>
                  <a:solidFill>
                    <a:srgbClr val="C00000"/>
                  </a:solidFill>
                </a:uFill>
                <a:latin typeface="Calibri" panose="020F0502020204030204" pitchFamily="34" charset="0"/>
              </a:rPr>
              <a:t>Shepherd</a:t>
            </a:r>
            <a:r>
              <a:rPr lang="en-US" sz="5400" b="1" kern="1400" dirty="0">
                <a:solidFill>
                  <a:srgbClr val="000000"/>
                </a:solidFill>
                <a:uFill>
                  <a:solidFill>
                    <a:srgbClr val="C00000"/>
                  </a:solidFill>
                </a:uFill>
                <a:latin typeface="Calibri" panose="020F0502020204030204" pitchFamily="34" charset="0"/>
              </a:rPr>
              <a:t> who doesn’t focus on the </a:t>
            </a:r>
            <a:r>
              <a:rPr lang="en-US" sz="5400" b="1" u="heavy" kern="1400" dirty="0">
                <a:solidFill>
                  <a:srgbClr val="000000"/>
                </a:solidFill>
                <a:uFill>
                  <a:solidFill>
                    <a:srgbClr val="C00000"/>
                  </a:solidFill>
                </a:uFill>
                <a:latin typeface="Calibri" panose="020F0502020204030204" pitchFamily="34" charset="0"/>
              </a:rPr>
              <a:t>sin</a:t>
            </a:r>
            <a:r>
              <a:rPr lang="en-US" sz="5400" b="1" kern="1400" dirty="0">
                <a:solidFill>
                  <a:srgbClr val="000000"/>
                </a:solidFill>
                <a:uFill>
                  <a:solidFill>
                    <a:srgbClr val="C00000"/>
                  </a:solidFill>
                </a:uFill>
                <a:latin typeface="Calibri" panose="020F0502020204030204" pitchFamily="34" charset="0"/>
              </a:rPr>
              <a:t> but on the </a:t>
            </a:r>
            <a:r>
              <a:rPr lang="en-US" sz="5400" b="1" u="heavy" kern="1400" dirty="0">
                <a:solidFill>
                  <a:srgbClr val="000000"/>
                </a:solidFill>
                <a:uFill>
                  <a:solidFill>
                    <a:srgbClr val="C00000"/>
                  </a:solidFill>
                </a:uFill>
                <a:latin typeface="Calibri" panose="020F0502020204030204" pitchFamily="34" charset="0"/>
              </a:rPr>
              <a:t>separation</a:t>
            </a:r>
            <a:r>
              <a:rPr lang="en-US" sz="5400" b="1" kern="1400" dirty="0">
                <a:solidFill>
                  <a:srgbClr val="000000"/>
                </a:solidFill>
                <a:uFill>
                  <a:solidFill>
                    <a:srgbClr val="C00000"/>
                  </a:solidFill>
                </a:uFill>
                <a:latin typeface="Calibri" panose="020F0502020204030204" pitchFamily="34" charset="0"/>
              </a:rPr>
              <a:t>.</a:t>
            </a:r>
            <a:endParaRPr lang="en-US" sz="5400" b="1" kern="1400" dirty="0">
              <a:ln>
                <a:noFill/>
              </a:ln>
              <a:solidFill>
                <a:srgbClr val="000000"/>
              </a:solidFill>
              <a:effectLst/>
              <a:latin typeface="Calibri" panose="020F0502020204030204" pitchFamily="34" charset="0"/>
            </a:endParaRPr>
          </a:p>
        </p:txBody>
      </p:sp>
      <p:sp>
        <p:nvSpPr>
          <p:cNvPr id="4" name="Explosion: 8 Points 3">
            <a:extLst>
              <a:ext uri="{FF2B5EF4-FFF2-40B4-BE49-F238E27FC236}">
                <a16:creationId xmlns:a16="http://schemas.microsoft.com/office/drawing/2014/main" id="{6D83E65D-1D8A-1E4F-A315-0D15C3D43BA9}"/>
              </a:ext>
            </a:extLst>
          </p:cNvPr>
          <p:cNvSpPr/>
          <p:nvPr/>
        </p:nvSpPr>
        <p:spPr>
          <a:xfrm>
            <a:off x="533400" y="13056"/>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A07A47EF-87EA-CBB5-B501-E6F2F052EF96}"/>
              </a:ext>
            </a:extLst>
          </p:cNvPr>
          <p:cNvSpPr txBox="1">
            <a:spLocks noChangeArrowheads="1"/>
          </p:cNvSpPr>
          <p:nvPr/>
        </p:nvSpPr>
        <p:spPr bwMode="auto">
          <a:xfrm>
            <a:off x="152400" y="4413509"/>
            <a:ext cx="8839200" cy="243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200" dirty="0">
                <a:latin typeface="+mn-lt"/>
              </a:rPr>
              <a:t>And if he finds it, truly, I say to you, he rejoices over it more than over the ninety-nine that never went astray. </a:t>
            </a:r>
            <a:r>
              <a:rPr lang="en-US" sz="3200" b="1" baseline="30000" dirty="0">
                <a:latin typeface="+mn-lt"/>
              </a:rPr>
              <a:t>14 </a:t>
            </a:r>
            <a:r>
              <a:rPr lang="en-US" sz="3200" u="heavy" dirty="0">
                <a:uFill>
                  <a:solidFill>
                    <a:srgbClr val="3E0000"/>
                  </a:solidFill>
                </a:uFill>
                <a:latin typeface="+mn-lt"/>
              </a:rPr>
              <a:t>So it is not the will of my Father who is in heaven that one of these little ones should perish</a:t>
            </a:r>
            <a:r>
              <a:rPr lang="en-US" sz="3200" dirty="0">
                <a:latin typeface="+mn-lt"/>
              </a:rPr>
              <a:t>. </a:t>
            </a:r>
            <a:endParaRPr lang="en-US" sz="2400" dirty="0">
              <a:latin typeface="+mn-lt"/>
            </a:endParaRPr>
          </a:p>
          <a:p>
            <a:pPr>
              <a:tabLst>
                <a:tab pos="8455025" algn="r"/>
              </a:tabLst>
            </a:pPr>
            <a:r>
              <a:rPr lang="en-US" sz="2400" dirty="0">
                <a:latin typeface="+mn-lt"/>
              </a:rPr>
              <a:t>	</a:t>
            </a:r>
            <a:r>
              <a:rPr lang="en-US" sz="2400" b="1" dirty="0">
                <a:latin typeface="+mn-lt"/>
              </a:rPr>
              <a:t>Mt 18:13-14</a:t>
            </a:r>
            <a:endParaRPr lang="en-US" sz="2400" dirty="0">
              <a:latin typeface="+mn-lt"/>
            </a:endParaRPr>
          </a:p>
        </p:txBody>
      </p:sp>
      <p:sp>
        <p:nvSpPr>
          <p:cNvPr id="6" name="Rectangle: Rounded Corners 5">
            <a:extLst>
              <a:ext uri="{FF2B5EF4-FFF2-40B4-BE49-F238E27FC236}">
                <a16:creationId xmlns:a16="http://schemas.microsoft.com/office/drawing/2014/main" id="{37BD370A-DD30-5A8A-467B-DF8066034402}"/>
              </a:ext>
            </a:extLst>
          </p:cNvPr>
          <p:cNvSpPr/>
          <p:nvPr/>
        </p:nvSpPr>
        <p:spPr>
          <a:xfrm>
            <a:off x="6096000" y="4436984"/>
            <a:ext cx="1828800" cy="476955"/>
          </a:xfrm>
          <a:prstGeom prst="roundRect">
            <a:avLst/>
          </a:prstGeom>
          <a:noFill/>
          <a:ln w="50800">
            <a:solidFill>
              <a:srgbClr val="3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00363253"/>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51C44A-48FD-452A-B631-29826638C0DC}">
  <ds:schemaRefs>
    <ds:schemaRef ds:uri="http://schemas.microsoft.com/sharepoint/v3/contenttype/forms"/>
  </ds:schemaRefs>
</ds:datastoreItem>
</file>

<file path=customXml/itemProps2.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22807</TotalTime>
  <Words>772</Words>
  <Application>Microsoft Office PowerPoint</Application>
  <PresentationFormat>On-screen Show (4:3)</PresentationFormat>
  <Paragraphs>27</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944</cp:revision>
  <cp:lastPrinted>2022-10-02T13:03:38Z</cp:lastPrinted>
  <dcterms:created xsi:type="dcterms:W3CDTF">2020-07-19T11:17:55Z</dcterms:created>
  <dcterms:modified xsi:type="dcterms:W3CDTF">2026-07-05T11:35:00Z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