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3" r:id="rId4"/>
  </p:sldMasterIdLst>
  <p:notesMasterIdLst>
    <p:notesMasterId r:id="rId14"/>
  </p:notesMasterIdLst>
  <p:handoutMasterIdLst>
    <p:handoutMasterId r:id="rId15"/>
  </p:handoutMasterIdLst>
  <p:sldIdLst>
    <p:sldId id="8441" r:id="rId5"/>
    <p:sldId id="9079" r:id="rId6"/>
    <p:sldId id="9123" r:id="rId7"/>
    <p:sldId id="9125" r:id="rId8"/>
    <p:sldId id="9126" r:id="rId9"/>
    <p:sldId id="9130" r:id="rId10"/>
    <p:sldId id="9097" r:id="rId11"/>
    <p:sldId id="9117" r:id="rId12"/>
    <p:sldId id="9131" r:id="rId13"/>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928"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0000"/>
    <a:srgbClr val="001236"/>
    <a:srgbClr val="003300"/>
    <a:srgbClr val="CC0000"/>
    <a:srgbClr val="4C0000"/>
    <a:srgbClr val="200F51"/>
    <a:srgbClr val="800000"/>
    <a:srgbClr val="140A52"/>
    <a:srgbClr val="000510"/>
    <a:srgbClr val="3C28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803C57B-D18B-452F-BFCE-98EACCD4CD27}" v="69" dt="2026-06-28T12:18:57.45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625" autoAdjust="0"/>
    <p:restoredTop sz="91026" autoAdjust="0"/>
  </p:normalViewPr>
  <p:slideViewPr>
    <p:cSldViewPr showGuides="1">
      <p:cViewPr varScale="1">
        <p:scale>
          <a:sx n="104" d="100"/>
          <a:sy n="104" d="100"/>
        </p:scale>
        <p:origin x="996" y="108"/>
      </p:cViewPr>
      <p:guideLst>
        <p:guide orient="horz" pos="2160"/>
        <p:guide pos="292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382"/>
    </p:cViewPr>
  </p:sorterViewPr>
  <p:notesViewPr>
    <p:cSldViewPr showGuides="1">
      <p:cViewPr varScale="1">
        <p:scale>
          <a:sx n="55" d="100"/>
          <a:sy n="55" d="100"/>
        </p:scale>
        <p:origin x="2772"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le Rintelman" userId="3015f9bd-f692-4206-b000-5b94df7f8e3b" providerId="ADAL" clId="{FF8C77A9-7897-463D-A4DE-C2F7D2E203A0}"/>
    <pc:docChg chg="delSld">
      <pc:chgData name="Dale Rintelman" userId="3015f9bd-f692-4206-b000-5b94df7f8e3b" providerId="ADAL" clId="{FF8C77A9-7897-463D-A4DE-C2F7D2E203A0}" dt="2026-06-28T13:06:31.555" v="8" actId="47"/>
      <pc:docMkLst>
        <pc:docMk/>
      </pc:docMkLst>
      <pc:sldChg chg="del">
        <pc:chgData name="Dale Rintelman" userId="3015f9bd-f692-4206-b000-5b94df7f8e3b" providerId="ADAL" clId="{FF8C77A9-7897-463D-A4DE-C2F7D2E203A0}" dt="2026-06-28T13:06:20.430" v="0" actId="47"/>
        <pc:sldMkLst>
          <pc:docMk/>
          <pc:sldMk cId="3312943535" sldId="9002"/>
        </pc:sldMkLst>
      </pc:sldChg>
      <pc:sldChg chg="del">
        <pc:chgData name="Dale Rintelman" userId="3015f9bd-f692-4206-b000-5b94df7f8e3b" providerId="ADAL" clId="{FF8C77A9-7897-463D-A4DE-C2F7D2E203A0}" dt="2026-06-28T13:06:31.555" v="8" actId="47"/>
        <pc:sldMkLst>
          <pc:docMk/>
          <pc:sldMk cId="1400224393" sldId="9098"/>
        </pc:sldMkLst>
      </pc:sldChg>
      <pc:sldChg chg="del">
        <pc:chgData name="Dale Rintelman" userId="3015f9bd-f692-4206-b000-5b94df7f8e3b" providerId="ADAL" clId="{FF8C77A9-7897-463D-A4DE-C2F7D2E203A0}" dt="2026-06-28T13:06:21.773" v="2" actId="47"/>
        <pc:sldMkLst>
          <pc:docMk/>
          <pc:sldMk cId="531745980" sldId="9107"/>
        </pc:sldMkLst>
      </pc:sldChg>
      <pc:sldChg chg="del">
        <pc:chgData name="Dale Rintelman" userId="3015f9bd-f692-4206-b000-5b94df7f8e3b" providerId="ADAL" clId="{FF8C77A9-7897-463D-A4DE-C2F7D2E203A0}" dt="2026-06-28T13:06:21.118" v="1" actId="47"/>
        <pc:sldMkLst>
          <pc:docMk/>
          <pc:sldMk cId="2069981999" sldId="9120"/>
        </pc:sldMkLst>
      </pc:sldChg>
      <pc:sldChg chg="del">
        <pc:chgData name="Dale Rintelman" userId="3015f9bd-f692-4206-b000-5b94df7f8e3b" providerId="ADAL" clId="{FF8C77A9-7897-463D-A4DE-C2F7D2E203A0}" dt="2026-06-28T13:06:22.477" v="3" actId="47"/>
        <pc:sldMkLst>
          <pc:docMk/>
          <pc:sldMk cId="799916273" sldId="9122"/>
        </pc:sldMkLst>
      </pc:sldChg>
      <pc:sldChg chg="del">
        <pc:chgData name="Dale Rintelman" userId="3015f9bd-f692-4206-b000-5b94df7f8e3b" providerId="ADAL" clId="{FF8C77A9-7897-463D-A4DE-C2F7D2E203A0}" dt="2026-06-28T13:06:25.036" v="6" actId="47"/>
        <pc:sldMkLst>
          <pc:docMk/>
          <pc:sldMk cId="1778059198" sldId="9124"/>
        </pc:sldMkLst>
      </pc:sldChg>
      <pc:sldChg chg="del">
        <pc:chgData name="Dale Rintelman" userId="3015f9bd-f692-4206-b000-5b94df7f8e3b" providerId="ADAL" clId="{FF8C77A9-7897-463D-A4DE-C2F7D2E203A0}" dt="2026-06-28T13:06:23.004" v="4" actId="47"/>
        <pc:sldMkLst>
          <pc:docMk/>
          <pc:sldMk cId="3124693682" sldId="9127"/>
        </pc:sldMkLst>
      </pc:sldChg>
      <pc:sldChg chg="del">
        <pc:chgData name="Dale Rintelman" userId="3015f9bd-f692-4206-b000-5b94df7f8e3b" providerId="ADAL" clId="{FF8C77A9-7897-463D-A4DE-C2F7D2E203A0}" dt="2026-06-28T13:06:23.645" v="5" actId="47"/>
        <pc:sldMkLst>
          <pc:docMk/>
          <pc:sldMk cId="2481396742" sldId="9128"/>
        </pc:sldMkLst>
      </pc:sldChg>
      <pc:sldChg chg="del">
        <pc:chgData name="Dale Rintelman" userId="3015f9bd-f692-4206-b000-5b94df7f8e3b" providerId="ADAL" clId="{FF8C77A9-7897-463D-A4DE-C2F7D2E203A0}" dt="2026-06-28T13:06:27.701" v="7" actId="47"/>
        <pc:sldMkLst>
          <pc:docMk/>
          <pc:sldMk cId="574814695" sldId="9129"/>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174" tIns="46588" rIns="93174" bIns="46588" rtlCol="0"/>
          <a:lstStyle>
            <a:lvl1pPr algn="l" eaLnBrk="1" fontAlgn="auto" hangingPunct="1">
              <a:spcBef>
                <a:spcPts val="0"/>
              </a:spcBef>
              <a:spcAft>
                <a:spcPts val="0"/>
              </a:spcAft>
              <a:defRPr sz="1200" dirty="0">
                <a:latin typeface="+mn-lt"/>
              </a:defRPr>
            </a:lvl1pPr>
          </a:lstStyle>
          <a:p>
            <a:pPr>
              <a:defRPr/>
            </a:pPr>
            <a:endParaRPr lang="en-US" dirty="0"/>
          </a:p>
        </p:txBody>
      </p:sp>
      <p:sp>
        <p:nvSpPr>
          <p:cNvPr id="3" name="Date Placeholder 2"/>
          <p:cNvSpPr>
            <a:spLocks noGrp="1"/>
          </p:cNvSpPr>
          <p:nvPr>
            <p:ph type="dt" sz="quarter" idx="1"/>
          </p:nvPr>
        </p:nvSpPr>
        <p:spPr>
          <a:xfrm>
            <a:off x="3971926" y="0"/>
            <a:ext cx="3036888" cy="465138"/>
          </a:xfrm>
          <a:prstGeom prst="rect">
            <a:avLst/>
          </a:prstGeom>
        </p:spPr>
        <p:txBody>
          <a:bodyPr vert="horz" lIns="93174" tIns="46588" rIns="93174" bIns="46588" rtlCol="0"/>
          <a:lstStyle>
            <a:lvl1pPr algn="r" eaLnBrk="1" fontAlgn="auto" hangingPunct="1">
              <a:spcBef>
                <a:spcPts val="0"/>
              </a:spcBef>
              <a:spcAft>
                <a:spcPts val="0"/>
              </a:spcAft>
              <a:defRPr sz="1200">
                <a:latin typeface="+mn-lt"/>
              </a:defRPr>
            </a:lvl1pPr>
          </a:lstStyle>
          <a:p>
            <a:pPr>
              <a:defRPr/>
            </a:pPr>
            <a:fld id="{E4AA96D6-9668-4899-AAD5-4140F4AFEE62}" type="datetimeFigureOut">
              <a:rPr lang="en-US"/>
              <a:pPr>
                <a:defRPr/>
              </a:pPr>
              <a:t>6/28/2026</a:t>
            </a:fld>
            <a:endParaRPr lang="en-US" dirty="0"/>
          </a:p>
        </p:txBody>
      </p:sp>
      <p:sp>
        <p:nvSpPr>
          <p:cNvPr id="4" name="Footer Placeholder 3"/>
          <p:cNvSpPr>
            <a:spLocks noGrp="1"/>
          </p:cNvSpPr>
          <p:nvPr>
            <p:ph type="ftr" sz="quarter" idx="2"/>
          </p:nvPr>
        </p:nvSpPr>
        <p:spPr>
          <a:xfrm>
            <a:off x="1" y="8829675"/>
            <a:ext cx="3036888" cy="465138"/>
          </a:xfrm>
          <a:prstGeom prst="rect">
            <a:avLst/>
          </a:prstGeom>
        </p:spPr>
        <p:txBody>
          <a:bodyPr vert="horz" lIns="93174" tIns="46588" rIns="93174" bIns="46588" rtlCol="0" anchor="b"/>
          <a:lstStyle>
            <a:lvl1pPr algn="l" eaLnBrk="1" fontAlgn="auto" hangingPunct="1">
              <a:spcBef>
                <a:spcPts val="0"/>
              </a:spcBef>
              <a:spcAft>
                <a:spcPts val="0"/>
              </a:spcAft>
              <a:defRPr sz="1200" dirty="0">
                <a:latin typeface="+mn-lt"/>
              </a:defRPr>
            </a:lvl1pPr>
          </a:lstStyle>
          <a:p>
            <a:pPr>
              <a:defRPr/>
            </a:pPr>
            <a:endParaRPr lang="en-US" dirty="0"/>
          </a:p>
        </p:txBody>
      </p:sp>
      <p:sp>
        <p:nvSpPr>
          <p:cNvPr id="5" name="Slide Number Placeholder 4"/>
          <p:cNvSpPr>
            <a:spLocks noGrp="1"/>
          </p:cNvSpPr>
          <p:nvPr>
            <p:ph type="sldNum" sz="quarter" idx="3"/>
          </p:nvPr>
        </p:nvSpPr>
        <p:spPr>
          <a:xfrm>
            <a:off x="3971926" y="8829675"/>
            <a:ext cx="3036888" cy="465138"/>
          </a:xfrm>
          <a:prstGeom prst="rect">
            <a:avLst/>
          </a:prstGeom>
        </p:spPr>
        <p:txBody>
          <a:bodyPr vert="horz" lIns="93174" tIns="46588" rIns="93174" bIns="46588" rtlCol="0" anchor="b"/>
          <a:lstStyle>
            <a:lvl1pPr algn="r" eaLnBrk="1" fontAlgn="auto" hangingPunct="1">
              <a:spcBef>
                <a:spcPts val="0"/>
              </a:spcBef>
              <a:spcAft>
                <a:spcPts val="0"/>
              </a:spcAft>
              <a:defRPr sz="1200">
                <a:latin typeface="+mn-lt"/>
              </a:defRPr>
            </a:lvl1pPr>
          </a:lstStyle>
          <a:p>
            <a:pPr>
              <a:defRPr/>
            </a:pPr>
            <a:fld id="{C3A26895-C2E3-4028-89DB-B12CFB31EDB6}" type="slidenum">
              <a:rPr lang="en-US"/>
              <a:pPr>
                <a:defRPr/>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548" tIns="46774" rIns="93548" bIns="46774" rtlCol="0"/>
          <a:lstStyle>
            <a:lvl1pPr algn="l" eaLnBrk="1" hangingPunct="1">
              <a:defRPr sz="1200" dirty="0">
                <a:latin typeface="Arial" charset="0"/>
              </a:defRPr>
            </a:lvl1pPr>
          </a:lstStyle>
          <a:p>
            <a:pPr>
              <a:defRPr/>
            </a:pPr>
            <a:endParaRPr lang="en-US" dirty="0"/>
          </a:p>
        </p:txBody>
      </p:sp>
      <p:sp>
        <p:nvSpPr>
          <p:cNvPr id="3" name="Date Placeholder 2"/>
          <p:cNvSpPr>
            <a:spLocks noGrp="1"/>
          </p:cNvSpPr>
          <p:nvPr>
            <p:ph type="dt" idx="1"/>
          </p:nvPr>
        </p:nvSpPr>
        <p:spPr>
          <a:xfrm>
            <a:off x="3971926" y="0"/>
            <a:ext cx="3036888" cy="465138"/>
          </a:xfrm>
          <a:prstGeom prst="rect">
            <a:avLst/>
          </a:prstGeom>
        </p:spPr>
        <p:txBody>
          <a:bodyPr vert="horz" lIns="93548" tIns="46774" rIns="93548" bIns="46774" rtlCol="0"/>
          <a:lstStyle>
            <a:lvl1pPr algn="r" eaLnBrk="1" hangingPunct="1">
              <a:defRPr sz="1200">
                <a:latin typeface="Arial" charset="0"/>
              </a:defRPr>
            </a:lvl1pPr>
          </a:lstStyle>
          <a:p>
            <a:pPr>
              <a:defRPr/>
            </a:pPr>
            <a:fld id="{27078B37-2A58-4AB2-90F7-D39C0570B202}" type="datetimeFigureOut">
              <a:rPr lang="en-US"/>
              <a:pPr>
                <a:defRPr/>
              </a:pPr>
              <a:t>6/28/2026</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548" tIns="46774" rIns="93548" bIns="46774" rtlCol="0" anchor="ctr"/>
          <a:lstStyle/>
          <a:p>
            <a:pPr lvl="0"/>
            <a:endParaRPr lang="en-US" noProof="0" dirty="0"/>
          </a:p>
        </p:txBody>
      </p:sp>
      <p:sp>
        <p:nvSpPr>
          <p:cNvPr id="5" name="Notes Placeholder 4"/>
          <p:cNvSpPr>
            <a:spLocks noGrp="1"/>
          </p:cNvSpPr>
          <p:nvPr>
            <p:ph type="body" sz="quarter" idx="3"/>
          </p:nvPr>
        </p:nvSpPr>
        <p:spPr>
          <a:xfrm>
            <a:off x="701675" y="4416427"/>
            <a:ext cx="5607050" cy="4183063"/>
          </a:xfrm>
          <a:prstGeom prst="rect">
            <a:avLst/>
          </a:prstGeom>
        </p:spPr>
        <p:txBody>
          <a:bodyPr vert="horz" lIns="93548" tIns="46774" rIns="93548" bIns="4677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29675"/>
            <a:ext cx="3036888" cy="465138"/>
          </a:xfrm>
          <a:prstGeom prst="rect">
            <a:avLst/>
          </a:prstGeom>
        </p:spPr>
        <p:txBody>
          <a:bodyPr vert="horz" lIns="93548" tIns="46774" rIns="93548" bIns="46774" rtlCol="0" anchor="b"/>
          <a:lstStyle>
            <a:lvl1pPr algn="l" eaLnBrk="1" hangingPunct="1">
              <a:defRPr sz="1200" dirty="0">
                <a:latin typeface="Arial" charset="0"/>
              </a:defRPr>
            </a:lvl1pPr>
          </a:lstStyle>
          <a:p>
            <a:pPr>
              <a:defRPr/>
            </a:pPr>
            <a:endParaRPr lang="en-US" dirty="0"/>
          </a:p>
        </p:txBody>
      </p:sp>
      <p:sp>
        <p:nvSpPr>
          <p:cNvPr id="7" name="Slide Number Placeholder 6"/>
          <p:cNvSpPr>
            <a:spLocks noGrp="1"/>
          </p:cNvSpPr>
          <p:nvPr>
            <p:ph type="sldNum" sz="quarter" idx="5"/>
          </p:nvPr>
        </p:nvSpPr>
        <p:spPr>
          <a:xfrm>
            <a:off x="3971926" y="8829675"/>
            <a:ext cx="3036888" cy="465138"/>
          </a:xfrm>
          <a:prstGeom prst="rect">
            <a:avLst/>
          </a:prstGeom>
        </p:spPr>
        <p:txBody>
          <a:bodyPr vert="horz" lIns="93548" tIns="46774" rIns="93548" bIns="46774" rtlCol="0" anchor="b"/>
          <a:lstStyle>
            <a:lvl1pPr algn="r" eaLnBrk="1" hangingPunct="1">
              <a:defRPr sz="1200">
                <a:latin typeface="Arial" charset="0"/>
              </a:defRPr>
            </a:lvl1pPr>
          </a:lstStyle>
          <a:p>
            <a:pPr>
              <a:defRPr/>
            </a:pPr>
            <a:fld id="{8BE3DCCF-9315-40EC-AB5D-258771C66C64}"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383666C-802F-4392-A00E-98CEE425D6F9}" type="datetimeFigureOut">
              <a:rPr lang="en-US"/>
              <a:pPr>
                <a:defRPr/>
              </a:pPr>
              <a:t>6/28/2026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925D314-1835-409D-9EFD-58E955B29040}" type="slidenum">
              <a:rPr lang="en-US"/>
              <a:pPr>
                <a:defRPr/>
              </a:pPr>
              <a:t>‹#›</a:t>
            </a:fld>
            <a:endParaRPr lang="en-US" dirty="0"/>
          </a:p>
        </p:txBody>
      </p:sp>
    </p:spTree>
    <p:extLst>
      <p:ext uri="{BB962C8B-B14F-4D97-AF65-F5344CB8AC3E}">
        <p14:creationId xmlns:p14="http://schemas.microsoft.com/office/powerpoint/2010/main" val="2131622236"/>
      </p:ext>
    </p:extLst>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DA05A5-5A0B-45FF-B89D-85BC8460AB0C}" type="datetimeFigureOut">
              <a:rPr lang="en-US"/>
              <a:pPr>
                <a:defRPr/>
              </a:pPr>
              <a:t>6/28/2026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DFD8002-CF1F-4096-9569-3573B982FB02}" type="slidenum">
              <a:rPr lang="en-US"/>
              <a:pPr>
                <a:defRPr/>
              </a:pPr>
              <a:t>‹#›</a:t>
            </a:fld>
            <a:endParaRPr lang="en-US" dirty="0"/>
          </a:p>
        </p:txBody>
      </p:sp>
    </p:spTree>
    <p:extLst>
      <p:ext uri="{BB962C8B-B14F-4D97-AF65-F5344CB8AC3E}">
        <p14:creationId xmlns:p14="http://schemas.microsoft.com/office/powerpoint/2010/main" val="947686743"/>
      </p:ext>
    </p:extLst>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58BCD70-790B-4A11-9799-E88470345A93}" type="datetimeFigureOut">
              <a:rPr lang="en-US"/>
              <a:pPr>
                <a:defRPr/>
              </a:pPr>
              <a:t>6/28/2026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5996E6A-4084-41FC-B2D9-CD53888D83D6}" type="slidenum">
              <a:rPr lang="en-US"/>
              <a:pPr>
                <a:defRPr/>
              </a:pPr>
              <a:t>‹#›</a:t>
            </a:fld>
            <a:endParaRPr lang="en-US" dirty="0"/>
          </a:p>
        </p:txBody>
      </p:sp>
    </p:spTree>
    <p:extLst>
      <p:ext uri="{BB962C8B-B14F-4D97-AF65-F5344CB8AC3E}">
        <p14:creationId xmlns:p14="http://schemas.microsoft.com/office/powerpoint/2010/main" val="1967377904"/>
      </p:ext>
    </p:extLst>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FB44BCD-C835-4034-8505-224F441D54CB}" type="datetimeFigureOut">
              <a:rPr lang="en-US"/>
              <a:pPr>
                <a:defRPr/>
              </a:pPr>
              <a:t>6/28/2026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88990BB-F777-40B5-BC28-2430EB8FBE66}" type="slidenum">
              <a:rPr lang="en-US"/>
              <a:pPr>
                <a:defRPr/>
              </a:pPr>
              <a:t>‹#›</a:t>
            </a:fld>
            <a:endParaRPr lang="en-US" dirty="0"/>
          </a:p>
        </p:txBody>
      </p:sp>
    </p:spTree>
    <p:extLst>
      <p:ext uri="{BB962C8B-B14F-4D97-AF65-F5344CB8AC3E}">
        <p14:creationId xmlns:p14="http://schemas.microsoft.com/office/powerpoint/2010/main" val="1008038741"/>
      </p:ext>
    </p:extLst>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1BB4B57-825F-48E0-BF16-963E87FFE659}" type="datetimeFigureOut">
              <a:rPr lang="en-US"/>
              <a:pPr>
                <a:defRPr/>
              </a:pPr>
              <a:t>6/28/2026</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54E3616B-0542-4CE8-8DAE-BEAA6DB1B070}" type="slidenum">
              <a:rPr lang="en-US"/>
              <a:pPr>
                <a:defRPr/>
              </a:pPr>
              <a:t>‹#›</a:t>
            </a:fld>
            <a:endParaRPr lang="en-US" dirty="0"/>
          </a:p>
        </p:txBody>
      </p:sp>
    </p:spTree>
    <p:extLst>
      <p:ext uri="{BB962C8B-B14F-4D97-AF65-F5344CB8AC3E}">
        <p14:creationId xmlns:p14="http://schemas.microsoft.com/office/powerpoint/2010/main" val="3577869043"/>
      </p:ext>
    </p:extLst>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38B4DE8-5ED3-47D1-A32C-1E2E49221FE3}" type="datetimeFigureOut">
              <a:rPr lang="en-US"/>
              <a:pPr>
                <a:defRPr/>
              </a:pPr>
              <a:t>6/28/2026</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B8C5E01C-1404-4CAD-A550-550339EBA210}" type="slidenum">
              <a:rPr lang="en-US"/>
              <a:pPr>
                <a:defRPr/>
              </a:pPr>
              <a:t>‹#›</a:t>
            </a:fld>
            <a:endParaRPr lang="en-US" dirty="0"/>
          </a:p>
        </p:txBody>
      </p:sp>
    </p:spTree>
    <p:extLst>
      <p:ext uri="{BB962C8B-B14F-4D97-AF65-F5344CB8AC3E}">
        <p14:creationId xmlns:p14="http://schemas.microsoft.com/office/powerpoint/2010/main" val="1740798950"/>
      </p:ext>
    </p:extLst>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7F2399E-1BF0-477C-98CB-F873E9621757}" type="datetimeFigureOut">
              <a:rPr lang="en-US"/>
              <a:pPr>
                <a:defRPr/>
              </a:pPr>
              <a:t>6/28/2026</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E9925CD-BC6B-42B2-A4BA-068E3A048892}" type="slidenum">
              <a:rPr lang="en-US"/>
              <a:pPr>
                <a:defRPr/>
              </a:pPr>
              <a:t>‹#›</a:t>
            </a:fld>
            <a:endParaRPr lang="en-US" dirty="0"/>
          </a:p>
        </p:txBody>
      </p:sp>
    </p:spTree>
    <p:extLst>
      <p:ext uri="{BB962C8B-B14F-4D97-AF65-F5344CB8AC3E}">
        <p14:creationId xmlns:p14="http://schemas.microsoft.com/office/powerpoint/2010/main" val="1904975980"/>
      </p:ext>
    </p:extLst>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A62D4B8-E19B-4905-A097-CBAC17352F85}" type="datetimeFigureOut">
              <a:rPr lang="en-US"/>
              <a:pPr>
                <a:defRPr/>
              </a:pPr>
              <a:t>6/28/2026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CE95AD5-C483-4D69-8DAF-88F64E7D3184}" type="slidenum">
              <a:rPr lang="en-US"/>
              <a:pPr>
                <a:defRPr/>
              </a:pPr>
              <a:t>‹#›</a:t>
            </a:fld>
            <a:endParaRPr lang="en-US" dirty="0"/>
          </a:p>
        </p:txBody>
      </p:sp>
    </p:spTree>
    <p:extLst>
      <p:ext uri="{BB962C8B-B14F-4D97-AF65-F5344CB8AC3E}">
        <p14:creationId xmlns:p14="http://schemas.microsoft.com/office/powerpoint/2010/main" val="1262274109"/>
      </p:ext>
    </p:extLst>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0CFBABC-811A-43E2-95C0-925DF895F8CB}" type="datetimeFigureOut">
              <a:rPr lang="en-US"/>
              <a:pPr>
                <a:defRPr/>
              </a:pPr>
              <a:t>6/28/2026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367E973-7675-48A5-8C2D-5FC890CCEB84}" type="slidenum">
              <a:rPr lang="en-US"/>
              <a:pPr>
                <a:defRPr/>
              </a:pPr>
              <a:t>‹#›</a:t>
            </a:fld>
            <a:endParaRPr lang="en-US" dirty="0"/>
          </a:p>
        </p:txBody>
      </p:sp>
    </p:spTree>
    <p:extLst>
      <p:ext uri="{BB962C8B-B14F-4D97-AF65-F5344CB8AC3E}">
        <p14:creationId xmlns:p14="http://schemas.microsoft.com/office/powerpoint/2010/main" val="2804723466"/>
      </p:ext>
    </p:extLst>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5173480-399F-476C-B408-5116C24F63C0}" type="datetimeFigureOut">
              <a:rPr lang="en-US"/>
              <a:pPr>
                <a:defRPr/>
              </a:pPr>
              <a:t>6/28/2026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7337134-7EAC-4920-B564-C6A85EB01160}" type="slidenum">
              <a:rPr lang="en-US"/>
              <a:pPr>
                <a:defRPr/>
              </a:pPr>
              <a:t>‹#›</a:t>
            </a:fld>
            <a:endParaRPr lang="en-US" dirty="0"/>
          </a:p>
        </p:txBody>
      </p:sp>
    </p:spTree>
    <p:extLst>
      <p:ext uri="{BB962C8B-B14F-4D97-AF65-F5344CB8AC3E}">
        <p14:creationId xmlns:p14="http://schemas.microsoft.com/office/powerpoint/2010/main" val="687227958"/>
      </p:ext>
    </p:extLst>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3191E29-5936-4AE4-925D-188B0F8BBB7A}" type="datetimeFigureOut">
              <a:rPr lang="en-US"/>
              <a:pPr>
                <a:defRPr/>
              </a:pPr>
              <a:t>6/28/2026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A370B8F-34D3-4D31-94DD-F102750F5FA3}" type="slidenum">
              <a:rPr lang="en-US"/>
              <a:pPr>
                <a:defRPr/>
              </a:pPr>
              <a:t>‹#›</a:t>
            </a:fld>
            <a:endParaRPr lang="en-US" dirty="0"/>
          </a:p>
        </p:txBody>
      </p:sp>
    </p:spTree>
    <p:extLst>
      <p:ext uri="{BB962C8B-B14F-4D97-AF65-F5344CB8AC3E}">
        <p14:creationId xmlns:p14="http://schemas.microsoft.com/office/powerpoint/2010/main" val="287859853"/>
      </p:ext>
    </p:extLst>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1A9E0286-B1FA-453C-948A-193D5F62C066}" type="datetimeFigureOut">
              <a:rPr lang="en-US"/>
              <a:pPr>
                <a:defRPr/>
              </a:pPr>
              <a:t>6/28/2026</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dirty="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00B2CDBA-08FD-4277-94DC-663BFDE2EF4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transition spd="slow">
    <p:random/>
  </p:transition>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E6D6C-A615-7D14-4C6B-FDB9268D4F17}"/>
            </a:ext>
          </a:extLst>
        </p:cNvPr>
        <p:cNvGrpSpPr/>
        <p:nvPr/>
      </p:nvGrpSpPr>
      <p:grpSpPr>
        <a:xfrm>
          <a:off x="0" y="0"/>
          <a:ext cx="0" cy="0"/>
          <a:chOff x="0" y="0"/>
          <a:chExt cx="0" cy="0"/>
        </a:xfrm>
      </p:grpSpPr>
      <p:sp>
        <p:nvSpPr>
          <p:cNvPr id="5" name="TextBox 9">
            <a:extLst>
              <a:ext uri="{FF2B5EF4-FFF2-40B4-BE49-F238E27FC236}">
                <a16:creationId xmlns:a16="http://schemas.microsoft.com/office/drawing/2014/main" id="{FE117635-1170-FAE7-FC1A-D151B0C7E2B8}"/>
              </a:ext>
            </a:extLst>
          </p:cNvPr>
          <p:cNvSpPr txBox="1">
            <a:spLocks noChangeArrowheads="1"/>
          </p:cNvSpPr>
          <p:nvPr/>
        </p:nvSpPr>
        <p:spPr bwMode="auto">
          <a:xfrm>
            <a:off x="167640" y="1933124"/>
            <a:ext cx="2956560" cy="329655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Aft>
                <a:spcPts val="0"/>
              </a:spcAft>
              <a:buNone/>
              <a:tabLst>
                <a:tab pos="4457700" algn="r"/>
                <a:tab pos="7086600" algn="ctr"/>
              </a:tabLst>
            </a:pPr>
            <a:r>
              <a:rPr lang="en-US" sz="3200" b="1" i="1" kern="1400" spc="-50" dirty="0">
                <a:effectLst/>
                <a:latin typeface="+mn-lt"/>
                <a:ea typeface="Times New Roman" panose="02020603050405020304" pitchFamily="18" charset="0"/>
                <a:cs typeface="Times New Roman" panose="02020603050405020304" pitchFamily="18" charset="0"/>
              </a:rPr>
              <a:t>1 Cor 1:10-17</a:t>
            </a:r>
          </a:p>
          <a:p>
            <a:pPr marL="0" marR="0">
              <a:spcAft>
                <a:spcPts val="0"/>
              </a:spcAft>
              <a:buNone/>
              <a:tabLst>
                <a:tab pos="4457700" algn="r"/>
                <a:tab pos="7086600" algn="ctr"/>
              </a:tabLst>
            </a:pPr>
            <a:r>
              <a:rPr lang="en-US" sz="3200" b="1" i="1" kern="1400" spc="-50" dirty="0">
                <a:latin typeface="+mn-lt"/>
                <a:ea typeface="Times New Roman" panose="02020603050405020304" pitchFamily="18" charset="0"/>
                <a:cs typeface="Times New Roman" panose="02020603050405020304" pitchFamily="18" charset="0"/>
              </a:rPr>
              <a:t>1 Cor </a:t>
            </a:r>
            <a:r>
              <a:rPr lang="en-US" sz="3200" b="1" i="1" kern="1400" spc="-50" dirty="0">
                <a:effectLst/>
                <a:latin typeface="+mn-lt"/>
                <a:ea typeface="Times New Roman" panose="02020603050405020304" pitchFamily="18" charset="0"/>
                <a:cs typeface="Times New Roman" panose="02020603050405020304" pitchFamily="18" charset="0"/>
              </a:rPr>
              <a:t>2:1-16</a:t>
            </a:r>
          </a:p>
          <a:p>
            <a:pPr marL="0" marR="0">
              <a:spcAft>
                <a:spcPts val="0"/>
              </a:spcAft>
              <a:buNone/>
              <a:tabLst>
                <a:tab pos="4457700" algn="r"/>
                <a:tab pos="7086600" algn="ctr"/>
              </a:tabLst>
            </a:pPr>
            <a:r>
              <a:rPr lang="en-US" sz="3200" b="1" i="1" kern="1400" spc="-50" dirty="0">
                <a:latin typeface="+mn-lt"/>
                <a:ea typeface="Times New Roman" panose="02020603050405020304" pitchFamily="18" charset="0"/>
                <a:cs typeface="Times New Roman" panose="02020603050405020304" pitchFamily="18" charset="0"/>
              </a:rPr>
              <a:t>1 Cor </a:t>
            </a:r>
            <a:r>
              <a:rPr lang="en-US" sz="3200" b="1" i="1" kern="1400" spc="-50" dirty="0">
                <a:effectLst/>
                <a:latin typeface="+mn-lt"/>
                <a:ea typeface="Times New Roman" panose="02020603050405020304" pitchFamily="18" charset="0"/>
                <a:cs typeface="Times New Roman" panose="02020603050405020304" pitchFamily="18" charset="0"/>
              </a:rPr>
              <a:t>3:1-15</a:t>
            </a:r>
          </a:p>
          <a:p>
            <a:pPr marL="0" marR="0">
              <a:spcAft>
                <a:spcPts val="0"/>
              </a:spcAft>
              <a:buNone/>
              <a:tabLst>
                <a:tab pos="4457700" algn="r"/>
                <a:tab pos="7086600" algn="ctr"/>
              </a:tabLst>
            </a:pPr>
            <a:r>
              <a:rPr lang="en-US" sz="3200" b="1" i="1" kern="1400" spc="-50" dirty="0">
                <a:effectLst/>
                <a:latin typeface="+mn-lt"/>
                <a:ea typeface="Times New Roman" panose="02020603050405020304" pitchFamily="18" charset="0"/>
                <a:cs typeface="Times New Roman" panose="02020603050405020304" pitchFamily="18" charset="0"/>
              </a:rPr>
              <a:t>Mt 18:15-20</a:t>
            </a:r>
            <a:endParaRPr lang="en-US" sz="3200" dirty="0">
              <a:effectLst/>
              <a:latin typeface="+mn-lt"/>
              <a:ea typeface="Calibri" panose="020F0502020204030204" pitchFamily="34" charset="0"/>
              <a:cs typeface="Times New Roman" panose="02020603050405020304" pitchFamily="18" charset="0"/>
            </a:endParaRPr>
          </a:p>
          <a:p>
            <a:pPr marL="0" marR="0">
              <a:spcAft>
                <a:spcPts val="0"/>
              </a:spcAft>
              <a:buNone/>
              <a:tabLst>
                <a:tab pos="4457700" algn="r"/>
                <a:tab pos="7086600" algn="ctr"/>
              </a:tabLst>
            </a:pPr>
            <a:r>
              <a:rPr lang="en-US" sz="3200" b="1" i="1" kern="1400" spc="-50" dirty="0">
                <a:latin typeface="+mn-lt"/>
                <a:ea typeface="Calibri" panose="020F0502020204030204" pitchFamily="34" charset="0"/>
                <a:cs typeface="Times New Roman" panose="02020603050405020304" pitchFamily="18" charset="0"/>
              </a:rPr>
              <a:t>1 Cor 12:1-13:13</a:t>
            </a:r>
            <a:endParaRPr lang="en-US" sz="3200" dirty="0">
              <a:effectLst/>
              <a:latin typeface="+mn-lt"/>
              <a:ea typeface="Calibri" panose="020F0502020204030204" pitchFamily="34" charset="0"/>
              <a:cs typeface="Times New Roman" panose="02020603050405020304" pitchFamily="18" charset="0"/>
            </a:endParaRPr>
          </a:p>
        </p:txBody>
      </p:sp>
      <p:sp>
        <p:nvSpPr>
          <p:cNvPr id="2" name="TextBox 9">
            <a:extLst>
              <a:ext uri="{FF2B5EF4-FFF2-40B4-BE49-F238E27FC236}">
                <a16:creationId xmlns:a16="http://schemas.microsoft.com/office/drawing/2014/main" id="{83BBC2F3-17BA-7CAF-1AC7-0F8D18C7F517}"/>
              </a:ext>
            </a:extLst>
          </p:cNvPr>
          <p:cNvSpPr txBox="1">
            <a:spLocks noChangeArrowheads="1"/>
          </p:cNvSpPr>
          <p:nvPr/>
        </p:nvSpPr>
        <p:spPr bwMode="auto">
          <a:xfrm>
            <a:off x="1" y="75604"/>
            <a:ext cx="9143999" cy="1615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5400" b="1" i="1" dirty="0">
                <a:solidFill>
                  <a:srgbClr val="001236"/>
                </a:solidFill>
                <a:latin typeface="+mn-lt"/>
                <a:cs typeface="Arial" panose="020B0604020202020204" pitchFamily="34" charset="0"/>
              </a:rPr>
              <a:t>Ultimate Evidence</a:t>
            </a:r>
          </a:p>
          <a:p>
            <a:pPr marL="0" marR="38100" indent="0" algn="ctr">
              <a:spcBef>
                <a:spcPts val="0"/>
              </a:spcBef>
              <a:spcAft>
                <a:spcPts val="600"/>
              </a:spcAft>
            </a:pPr>
            <a:r>
              <a:rPr lang="en-US" sz="4000" b="1" i="1" dirty="0">
                <a:solidFill>
                  <a:srgbClr val="001236"/>
                </a:solidFill>
                <a:latin typeface="+mn-lt"/>
                <a:cs typeface="Arial" panose="020B0604020202020204" pitchFamily="34" charset="0"/>
              </a:rPr>
              <a:t>Jesus’ Test of Fire</a:t>
            </a:r>
            <a:endParaRPr lang="en-US" sz="4000" dirty="0">
              <a:solidFill>
                <a:srgbClr val="001236"/>
              </a:solidFill>
              <a:latin typeface="+mn-lt"/>
              <a:cs typeface="Arial" panose="020B0604020202020204" pitchFamily="34" charset="0"/>
            </a:endParaRPr>
          </a:p>
        </p:txBody>
      </p:sp>
      <p:sp>
        <p:nvSpPr>
          <p:cNvPr id="4" name="TextBox 9">
            <a:extLst>
              <a:ext uri="{FF2B5EF4-FFF2-40B4-BE49-F238E27FC236}">
                <a16:creationId xmlns:a16="http://schemas.microsoft.com/office/drawing/2014/main" id="{10CAE491-434D-CE0C-FC1C-B4EBC0BC3780}"/>
              </a:ext>
            </a:extLst>
          </p:cNvPr>
          <p:cNvSpPr txBox="1">
            <a:spLocks noChangeArrowheads="1"/>
          </p:cNvSpPr>
          <p:nvPr/>
        </p:nvSpPr>
        <p:spPr bwMode="auto">
          <a:xfrm>
            <a:off x="209551" y="5791200"/>
            <a:ext cx="192404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pPr>
            <a:r>
              <a:rPr lang="en-US" altLang="en-US" sz="3200" b="1" i="1" dirty="0">
                <a:solidFill>
                  <a:srgbClr val="001236"/>
                </a:solidFill>
                <a:cs typeface="Arial" panose="020B0604020202020204" pitchFamily="34" charset="0"/>
              </a:rPr>
              <a:t>6/28/26</a:t>
            </a:r>
          </a:p>
        </p:txBody>
      </p:sp>
      <p:sp>
        <p:nvSpPr>
          <p:cNvPr id="3" name="AutoShape 2" descr="Sheep and Dogs – Jesus and the Syrophoenician Woman (Matthew 15:21-28) |  The Left Hand of Ehud: Matt's Bible Blog">
            <a:extLst>
              <a:ext uri="{FF2B5EF4-FFF2-40B4-BE49-F238E27FC236}">
                <a16:creationId xmlns:a16="http://schemas.microsoft.com/office/drawing/2014/main" id="{16BC19CD-91D3-7650-7E90-2F7F910B0617}"/>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 name="AutoShape 6">
            <a:extLst>
              <a:ext uri="{FF2B5EF4-FFF2-40B4-BE49-F238E27FC236}">
                <a16:creationId xmlns:a16="http://schemas.microsoft.com/office/drawing/2014/main" id="{6F5FA342-17AA-FAC6-026A-E2F72C9217FB}"/>
              </a:ext>
            </a:extLst>
          </p:cNvPr>
          <p:cNvSpPr>
            <a:spLocks noChangeAspect="1" noChangeArrowheads="1"/>
          </p:cNvSpPr>
          <p:nvPr/>
        </p:nvSpPr>
        <p:spPr bwMode="auto">
          <a:xfrm>
            <a:off x="4572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2" descr="The Sign of Jonah - by Andrew McGovern, Th.D.">
            <a:extLst>
              <a:ext uri="{FF2B5EF4-FFF2-40B4-BE49-F238E27FC236}">
                <a16:creationId xmlns:a16="http://schemas.microsoft.com/office/drawing/2014/main" id="{407A17E4-9CF7-26CD-96BE-42643E519BF3}"/>
              </a:ext>
            </a:extLst>
          </p:cNvPr>
          <p:cNvSpPr>
            <a:spLocks noChangeAspect="1" noChangeArrowheads="1"/>
          </p:cNvSpPr>
          <p:nvPr/>
        </p:nvSpPr>
        <p:spPr bwMode="auto">
          <a:xfrm>
            <a:off x="4724400" y="3581400"/>
            <a:ext cx="2286000" cy="2286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 name="AutoShape 6" descr="Icon of Jonah the Prophet and the Whale (Meteora) – P73 – Saint Paul's Icons">
            <a:extLst>
              <a:ext uri="{FF2B5EF4-FFF2-40B4-BE49-F238E27FC236}">
                <a16:creationId xmlns:a16="http://schemas.microsoft.com/office/drawing/2014/main" id="{1AE73302-7A1E-61F2-2101-D274DE3C99C6}"/>
              </a:ext>
            </a:extLst>
          </p:cNvPr>
          <p:cNvSpPr>
            <a:spLocks noChangeAspect="1" noChangeArrowheads="1"/>
          </p:cNvSpPr>
          <p:nvPr/>
        </p:nvSpPr>
        <p:spPr bwMode="auto">
          <a:xfrm>
            <a:off x="4724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12" name="Picture 11">
            <a:extLst>
              <a:ext uri="{FF2B5EF4-FFF2-40B4-BE49-F238E27FC236}">
                <a16:creationId xmlns:a16="http://schemas.microsoft.com/office/drawing/2014/main" id="{790297A6-0338-D7BE-FAA7-4C7D335D3E4C}"/>
              </a:ext>
            </a:extLst>
          </p:cNvPr>
          <p:cNvPicPr>
            <a:picLocks noChangeAspect="1"/>
          </p:cNvPicPr>
          <p:nvPr/>
        </p:nvPicPr>
        <p:blipFill>
          <a:blip r:embed="rId2"/>
          <a:srcRect l="-2" r="22526"/>
          <a:stretch>
            <a:fillRect/>
          </a:stretch>
        </p:blipFill>
        <p:spPr>
          <a:xfrm>
            <a:off x="3276600" y="1959698"/>
            <a:ext cx="5852160" cy="4903946"/>
          </a:xfrm>
          <a:prstGeom prst="rect">
            <a:avLst/>
          </a:prstGeom>
        </p:spPr>
      </p:pic>
    </p:spTree>
    <p:extLst>
      <p:ext uri="{BB962C8B-B14F-4D97-AF65-F5344CB8AC3E}">
        <p14:creationId xmlns:p14="http://schemas.microsoft.com/office/powerpoint/2010/main" val="1819858409"/>
      </p:ext>
    </p:extLst>
  </p:cSld>
  <p:clrMapOvr>
    <a:masterClrMapping/>
  </p:clrMapOvr>
  <p:transition spd="slow">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8CA34E-C324-5FF1-CD2D-B1B530487F96}"/>
            </a:ext>
          </a:extLst>
        </p:cNvPr>
        <p:cNvGrpSpPr/>
        <p:nvPr/>
      </p:nvGrpSpPr>
      <p:grpSpPr>
        <a:xfrm>
          <a:off x="0" y="0"/>
          <a:ext cx="0" cy="0"/>
          <a:chOff x="0" y="0"/>
          <a:chExt cx="0" cy="0"/>
        </a:xfrm>
      </p:grpSpPr>
      <p:sp>
        <p:nvSpPr>
          <p:cNvPr id="4" name="Explosion: 8 Points 3">
            <a:extLst>
              <a:ext uri="{FF2B5EF4-FFF2-40B4-BE49-F238E27FC236}">
                <a16:creationId xmlns:a16="http://schemas.microsoft.com/office/drawing/2014/main" id="{CEE6D906-7C9F-DB1D-657C-AD2C08B054CC}"/>
              </a:ext>
            </a:extLst>
          </p:cNvPr>
          <p:cNvSpPr/>
          <p:nvPr/>
        </p:nvSpPr>
        <p:spPr>
          <a:xfrm>
            <a:off x="307622" y="237822"/>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FD39A23D-704E-3B00-1383-4D853D2D0F41}"/>
              </a:ext>
            </a:extLst>
          </p:cNvPr>
          <p:cNvSpPr txBox="1"/>
          <p:nvPr/>
        </p:nvSpPr>
        <p:spPr>
          <a:xfrm>
            <a:off x="304800" y="533400"/>
            <a:ext cx="8305800" cy="1938992"/>
          </a:xfrm>
          <a:prstGeom prst="rect">
            <a:avLst/>
          </a:prstGeom>
          <a:noFill/>
        </p:spPr>
        <p:txBody>
          <a:bodyPr wrap="square">
            <a:spAutoFit/>
          </a:bodyPr>
          <a:lstStyle/>
          <a:p>
            <a:pPr marR="38100" algn="ctr">
              <a:tabLst>
                <a:tab pos="8178800" algn="r"/>
              </a:tabLst>
            </a:pPr>
            <a:r>
              <a:rPr lang="en-US" sz="6000" b="1" kern="1400" dirty="0">
                <a:solidFill>
                  <a:srgbClr val="001236"/>
                </a:solidFill>
                <a:uFill>
                  <a:solidFill>
                    <a:srgbClr val="3E0000"/>
                  </a:solidFill>
                </a:uFill>
                <a:latin typeface="Calibri" panose="020F0502020204030204" pitchFamily="34" charset="0"/>
              </a:rPr>
              <a:t>The one who is spiritual </a:t>
            </a:r>
            <a:r>
              <a:rPr lang="en-US" sz="6000" b="1" u="heavy" kern="1400" dirty="0">
                <a:solidFill>
                  <a:srgbClr val="000000"/>
                </a:solidFill>
                <a:uFill>
                  <a:solidFill>
                    <a:srgbClr val="C00000"/>
                  </a:solidFill>
                </a:uFill>
                <a:latin typeface="Calibri" panose="020F0502020204030204" pitchFamily="34" charset="0"/>
              </a:rPr>
              <a:t>discerns</a:t>
            </a:r>
            <a:r>
              <a:rPr lang="en-US" sz="6000" b="1" kern="1400" dirty="0">
                <a:solidFill>
                  <a:srgbClr val="000000"/>
                </a:solidFill>
                <a:uFill>
                  <a:solidFill>
                    <a:srgbClr val="C00000"/>
                  </a:solidFill>
                </a:uFill>
                <a:latin typeface="Calibri" panose="020F0502020204030204" pitchFamily="34" charset="0"/>
              </a:rPr>
              <a:t> all things.</a:t>
            </a:r>
            <a:endParaRPr lang="en-US" sz="6000" b="1" kern="1400" dirty="0">
              <a:ln>
                <a:noFill/>
              </a:ln>
              <a:solidFill>
                <a:srgbClr val="000000"/>
              </a:solidFill>
              <a:effectLst/>
              <a:latin typeface="Calibri" panose="020F0502020204030204" pitchFamily="34" charset="0"/>
            </a:endParaRPr>
          </a:p>
        </p:txBody>
      </p:sp>
      <p:sp>
        <p:nvSpPr>
          <p:cNvPr id="2" name="TextBox 1">
            <a:extLst>
              <a:ext uri="{FF2B5EF4-FFF2-40B4-BE49-F238E27FC236}">
                <a16:creationId xmlns:a16="http://schemas.microsoft.com/office/drawing/2014/main" id="{A75D7E67-9CCE-FD4E-A0F5-CB892F77A553}"/>
              </a:ext>
            </a:extLst>
          </p:cNvPr>
          <p:cNvSpPr txBox="1">
            <a:spLocks noChangeArrowheads="1"/>
          </p:cNvSpPr>
          <p:nvPr/>
        </p:nvSpPr>
        <p:spPr bwMode="auto">
          <a:xfrm>
            <a:off x="152400" y="3280434"/>
            <a:ext cx="883920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3200" dirty="0">
                <a:latin typeface="+mn-lt"/>
              </a:rPr>
              <a:t>The natural person does not accept the things of the Spirit of God, for they are folly to him, and he is not able to understand them because they are spiritually discerned. </a:t>
            </a:r>
            <a:r>
              <a:rPr lang="en-US" sz="3200" b="1" baseline="30000" dirty="0">
                <a:latin typeface="+mn-lt"/>
              </a:rPr>
              <a:t>15 </a:t>
            </a:r>
            <a:r>
              <a:rPr lang="en-US" sz="3200" dirty="0">
                <a:latin typeface="+mn-lt"/>
              </a:rPr>
              <a:t>The spiritual person</a:t>
            </a:r>
          </a:p>
          <a:p>
            <a:pPr>
              <a:tabLst>
                <a:tab pos="8512175" algn="r"/>
              </a:tabLst>
            </a:pPr>
            <a:r>
              <a:rPr lang="en-US" sz="3200" i="1" dirty="0">
                <a:latin typeface="+mn-lt"/>
              </a:rPr>
              <a:t>discerns </a:t>
            </a:r>
            <a:r>
              <a:rPr lang="en-US" sz="3200" dirty="0">
                <a:latin typeface="+mn-lt"/>
              </a:rPr>
              <a:t>(judges) all things, but is himself to be judged by no one.	</a:t>
            </a:r>
            <a:r>
              <a:rPr lang="en-US" sz="3200" b="1" dirty="0">
                <a:latin typeface="+mn-lt"/>
              </a:rPr>
              <a:t>1 Cor 2:14-15</a:t>
            </a:r>
            <a:endParaRPr lang="en-US" sz="3200" dirty="0">
              <a:latin typeface="+mn-lt"/>
            </a:endParaRPr>
          </a:p>
        </p:txBody>
      </p:sp>
      <p:sp>
        <p:nvSpPr>
          <p:cNvPr id="6" name="Rectangle: Rounded Corners 5">
            <a:extLst>
              <a:ext uri="{FF2B5EF4-FFF2-40B4-BE49-F238E27FC236}">
                <a16:creationId xmlns:a16="http://schemas.microsoft.com/office/drawing/2014/main" id="{05671CFD-D902-0A66-B2D4-4EA2D6F35F05}"/>
              </a:ext>
            </a:extLst>
          </p:cNvPr>
          <p:cNvSpPr/>
          <p:nvPr/>
        </p:nvSpPr>
        <p:spPr>
          <a:xfrm>
            <a:off x="152400" y="5257800"/>
            <a:ext cx="4495800" cy="533400"/>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38641126"/>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879456-1D90-4174-B082-3859C164162D}"/>
            </a:ext>
          </a:extLst>
        </p:cNvPr>
        <p:cNvGrpSpPr/>
        <p:nvPr/>
      </p:nvGrpSpPr>
      <p:grpSpPr>
        <a:xfrm>
          <a:off x="0" y="0"/>
          <a:ext cx="0" cy="0"/>
          <a:chOff x="0" y="0"/>
          <a:chExt cx="0" cy="0"/>
        </a:xfrm>
      </p:grpSpPr>
      <p:sp>
        <p:nvSpPr>
          <p:cNvPr id="4" name="Explosion: 8 Points 3">
            <a:extLst>
              <a:ext uri="{FF2B5EF4-FFF2-40B4-BE49-F238E27FC236}">
                <a16:creationId xmlns:a16="http://schemas.microsoft.com/office/drawing/2014/main" id="{85D1403A-A4EE-956B-DA78-174F0866ACC9}"/>
              </a:ext>
            </a:extLst>
          </p:cNvPr>
          <p:cNvSpPr/>
          <p:nvPr/>
        </p:nvSpPr>
        <p:spPr>
          <a:xfrm>
            <a:off x="561622" y="304800"/>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A584A965-C8F3-01BB-79F2-3D1B6BEE0CDB}"/>
              </a:ext>
            </a:extLst>
          </p:cNvPr>
          <p:cNvSpPr txBox="1"/>
          <p:nvPr/>
        </p:nvSpPr>
        <p:spPr>
          <a:xfrm>
            <a:off x="304800" y="533400"/>
            <a:ext cx="8305800" cy="1938992"/>
          </a:xfrm>
          <a:prstGeom prst="rect">
            <a:avLst/>
          </a:prstGeom>
          <a:noFill/>
        </p:spPr>
        <p:txBody>
          <a:bodyPr wrap="square">
            <a:spAutoFit/>
          </a:bodyPr>
          <a:lstStyle/>
          <a:p>
            <a:pPr marR="38100" algn="ctr">
              <a:tabLst>
                <a:tab pos="8178800" algn="r"/>
              </a:tabLst>
            </a:pPr>
            <a:r>
              <a:rPr lang="en-US" sz="6000" b="1" kern="1400" dirty="0">
                <a:solidFill>
                  <a:srgbClr val="001236"/>
                </a:solidFill>
                <a:uFill>
                  <a:solidFill>
                    <a:srgbClr val="3E0000"/>
                  </a:solidFill>
                </a:uFill>
                <a:latin typeface="Calibri" panose="020F0502020204030204" pitchFamily="34" charset="0"/>
              </a:rPr>
              <a:t>The spiritual person is </a:t>
            </a:r>
            <a:r>
              <a:rPr lang="en-US" sz="6000" b="1" u="heavy" kern="1400" dirty="0">
                <a:solidFill>
                  <a:srgbClr val="000000"/>
                </a:solidFill>
                <a:uFill>
                  <a:solidFill>
                    <a:srgbClr val="C00000"/>
                  </a:solidFill>
                </a:uFill>
                <a:latin typeface="Calibri" panose="020F0502020204030204" pitchFamily="34" charset="0"/>
              </a:rPr>
              <a:t>discerned</a:t>
            </a:r>
            <a:r>
              <a:rPr lang="en-US" sz="6000" b="1" kern="1400" dirty="0">
                <a:solidFill>
                  <a:srgbClr val="000000"/>
                </a:solidFill>
                <a:uFill>
                  <a:solidFill>
                    <a:srgbClr val="C00000"/>
                  </a:solidFill>
                </a:uFill>
                <a:latin typeface="Calibri" panose="020F0502020204030204" pitchFamily="34" charset="0"/>
              </a:rPr>
              <a:t> by no one.</a:t>
            </a:r>
            <a:endParaRPr lang="en-US" sz="6000" b="1" kern="1400" dirty="0">
              <a:ln>
                <a:noFill/>
              </a:ln>
              <a:solidFill>
                <a:srgbClr val="000000"/>
              </a:solidFill>
              <a:effectLst/>
              <a:latin typeface="Calibri" panose="020F0502020204030204" pitchFamily="34" charset="0"/>
            </a:endParaRPr>
          </a:p>
        </p:txBody>
      </p:sp>
      <p:sp>
        <p:nvSpPr>
          <p:cNvPr id="2" name="TextBox 1">
            <a:extLst>
              <a:ext uri="{FF2B5EF4-FFF2-40B4-BE49-F238E27FC236}">
                <a16:creationId xmlns:a16="http://schemas.microsoft.com/office/drawing/2014/main" id="{A91A397E-547C-FADC-346C-F808D8ADD720}"/>
              </a:ext>
            </a:extLst>
          </p:cNvPr>
          <p:cNvSpPr txBox="1">
            <a:spLocks noChangeArrowheads="1"/>
          </p:cNvSpPr>
          <p:nvPr/>
        </p:nvSpPr>
        <p:spPr bwMode="auto">
          <a:xfrm>
            <a:off x="152400" y="3280434"/>
            <a:ext cx="883920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3200" dirty="0">
                <a:latin typeface="+mn-lt"/>
              </a:rPr>
              <a:t>The natural person does not accept the things of the Spirit of God, for they are folly to him, and he is not able to understand them because they are spiritually discerned. </a:t>
            </a:r>
            <a:r>
              <a:rPr lang="en-US" sz="3200" b="1" baseline="30000" dirty="0">
                <a:latin typeface="+mn-lt"/>
              </a:rPr>
              <a:t>15 </a:t>
            </a:r>
            <a:r>
              <a:rPr lang="en-US" sz="3200" dirty="0">
                <a:latin typeface="+mn-lt"/>
              </a:rPr>
              <a:t>The spiritual person</a:t>
            </a:r>
          </a:p>
          <a:p>
            <a:pPr>
              <a:tabLst>
                <a:tab pos="8512175" algn="r"/>
              </a:tabLst>
            </a:pPr>
            <a:r>
              <a:rPr lang="en-US" sz="3200" i="1" dirty="0">
                <a:latin typeface="+mn-lt"/>
              </a:rPr>
              <a:t>discerns </a:t>
            </a:r>
            <a:r>
              <a:rPr lang="en-US" sz="3200" dirty="0">
                <a:latin typeface="+mn-lt"/>
              </a:rPr>
              <a:t>(judges) all things, but is himself to be </a:t>
            </a:r>
            <a:r>
              <a:rPr lang="en-US" sz="3200" i="1" dirty="0">
                <a:latin typeface="+mn-lt"/>
              </a:rPr>
              <a:t>discerned (</a:t>
            </a:r>
            <a:r>
              <a:rPr lang="en-US" sz="3200" dirty="0">
                <a:latin typeface="+mn-lt"/>
              </a:rPr>
              <a:t>judged) by no one.	</a:t>
            </a:r>
            <a:r>
              <a:rPr lang="en-US" sz="3200" b="1" dirty="0">
                <a:latin typeface="+mn-lt"/>
              </a:rPr>
              <a:t>1 Cor 2:14-15</a:t>
            </a:r>
            <a:endParaRPr lang="en-US" sz="3200" dirty="0">
              <a:latin typeface="+mn-lt"/>
            </a:endParaRPr>
          </a:p>
        </p:txBody>
      </p:sp>
      <p:sp>
        <p:nvSpPr>
          <p:cNvPr id="6" name="Rectangle: Rounded Corners 5">
            <a:extLst>
              <a:ext uri="{FF2B5EF4-FFF2-40B4-BE49-F238E27FC236}">
                <a16:creationId xmlns:a16="http://schemas.microsoft.com/office/drawing/2014/main" id="{3416ADF4-CBA6-7930-0E21-E2EF33B81063}"/>
              </a:ext>
            </a:extLst>
          </p:cNvPr>
          <p:cNvSpPr/>
          <p:nvPr/>
        </p:nvSpPr>
        <p:spPr>
          <a:xfrm>
            <a:off x="76200" y="5791200"/>
            <a:ext cx="4495800" cy="533400"/>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52924459"/>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DC208D-F0A9-98BF-4120-0A0F7ECE3831}"/>
            </a:ext>
          </a:extLst>
        </p:cNvPr>
        <p:cNvGrpSpPr/>
        <p:nvPr/>
      </p:nvGrpSpPr>
      <p:grpSpPr>
        <a:xfrm>
          <a:off x="0" y="0"/>
          <a:ext cx="0" cy="0"/>
          <a:chOff x="0" y="0"/>
          <a:chExt cx="0" cy="0"/>
        </a:xfrm>
      </p:grpSpPr>
      <p:sp>
        <p:nvSpPr>
          <p:cNvPr id="4" name="Explosion: 8 Points 3">
            <a:extLst>
              <a:ext uri="{FF2B5EF4-FFF2-40B4-BE49-F238E27FC236}">
                <a16:creationId xmlns:a16="http://schemas.microsoft.com/office/drawing/2014/main" id="{ED493FC8-6434-2525-0F0A-A375CF13479E}"/>
              </a:ext>
            </a:extLst>
          </p:cNvPr>
          <p:cNvSpPr/>
          <p:nvPr/>
        </p:nvSpPr>
        <p:spPr>
          <a:xfrm>
            <a:off x="570089" y="237822"/>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4E7CB6BE-24EE-342D-347C-37DD70D70FBF}"/>
              </a:ext>
            </a:extLst>
          </p:cNvPr>
          <p:cNvSpPr txBox="1"/>
          <p:nvPr/>
        </p:nvSpPr>
        <p:spPr>
          <a:xfrm>
            <a:off x="304800" y="533400"/>
            <a:ext cx="8305800" cy="1938992"/>
          </a:xfrm>
          <a:prstGeom prst="rect">
            <a:avLst/>
          </a:prstGeom>
          <a:noFill/>
        </p:spPr>
        <p:txBody>
          <a:bodyPr wrap="square">
            <a:spAutoFit/>
          </a:bodyPr>
          <a:lstStyle/>
          <a:p>
            <a:pPr marR="38100" algn="ctr">
              <a:tabLst>
                <a:tab pos="8178800" algn="r"/>
              </a:tabLst>
            </a:pPr>
            <a:r>
              <a:rPr lang="en-US" sz="6000" b="1" kern="1400" dirty="0">
                <a:solidFill>
                  <a:srgbClr val="001236"/>
                </a:solidFill>
                <a:uFill>
                  <a:solidFill>
                    <a:srgbClr val="3E0000"/>
                  </a:solidFill>
                </a:uFill>
                <a:latin typeface="Calibri" panose="020F0502020204030204" pitchFamily="34" charset="0"/>
              </a:rPr>
              <a:t>The </a:t>
            </a:r>
            <a:r>
              <a:rPr lang="en-US" sz="6000" b="1" u="heavy" kern="1400" dirty="0">
                <a:solidFill>
                  <a:srgbClr val="000000"/>
                </a:solidFill>
                <a:uFill>
                  <a:solidFill>
                    <a:srgbClr val="C00000"/>
                  </a:solidFill>
                </a:uFill>
                <a:latin typeface="Calibri" panose="020F0502020204030204" pitchFamily="34" charset="0"/>
              </a:rPr>
              <a:t>Lord</a:t>
            </a:r>
            <a:r>
              <a:rPr lang="en-US" sz="6000" b="1" kern="1400" dirty="0">
                <a:solidFill>
                  <a:srgbClr val="000000"/>
                </a:solidFill>
                <a:uFill>
                  <a:solidFill>
                    <a:srgbClr val="C00000"/>
                  </a:solidFill>
                </a:uFill>
                <a:latin typeface="Calibri" panose="020F0502020204030204" pitchFamily="34" charset="0"/>
              </a:rPr>
              <a:t> is instructed</a:t>
            </a:r>
          </a:p>
          <a:p>
            <a:pPr marR="38100" algn="ctr">
              <a:tabLst>
                <a:tab pos="8178800" algn="r"/>
              </a:tabLst>
            </a:pPr>
            <a:r>
              <a:rPr lang="en-US" sz="6000" b="1" kern="1400" dirty="0">
                <a:solidFill>
                  <a:srgbClr val="000000"/>
                </a:solidFill>
                <a:uFill>
                  <a:solidFill>
                    <a:srgbClr val="C00000"/>
                  </a:solidFill>
                </a:uFill>
                <a:latin typeface="Calibri" panose="020F0502020204030204" pitchFamily="34" charset="0"/>
              </a:rPr>
              <a:t>by no one.</a:t>
            </a:r>
            <a:endParaRPr lang="en-US" sz="6000" b="1" kern="1400" dirty="0">
              <a:ln>
                <a:noFill/>
              </a:ln>
              <a:solidFill>
                <a:srgbClr val="000000"/>
              </a:solidFill>
              <a:effectLst/>
              <a:latin typeface="Calibri" panose="020F0502020204030204" pitchFamily="34" charset="0"/>
            </a:endParaRPr>
          </a:p>
        </p:txBody>
      </p:sp>
      <p:sp>
        <p:nvSpPr>
          <p:cNvPr id="2" name="TextBox 1">
            <a:extLst>
              <a:ext uri="{FF2B5EF4-FFF2-40B4-BE49-F238E27FC236}">
                <a16:creationId xmlns:a16="http://schemas.microsoft.com/office/drawing/2014/main" id="{2FAF8B3B-FA12-70B1-3637-564E5FA9ECAF}"/>
              </a:ext>
            </a:extLst>
          </p:cNvPr>
          <p:cNvSpPr txBox="1">
            <a:spLocks noChangeArrowheads="1"/>
          </p:cNvSpPr>
          <p:nvPr/>
        </p:nvSpPr>
        <p:spPr bwMode="auto">
          <a:xfrm>
            <a:off x="152400" y="3526655"/>
            <a:ext cx="883920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3600" dirty="0">
                <a:latin typeface="+mn-lt"/>
              </a:rPr>
              <a:t>The spiritual person judges all things, but is himself to be judged by no one. </a:t>
            </a:r>
            <a:r>
              <a:rPr lang="en-US" sz="3600" b="1" baseline="30000" dirty="0">
                <a:latin typeface="+mn-lt"/>
              </a:rPr>
              <a:t>16 </a:t>
            </a:r>
            <a:r>
              <a:rPr lang="en-US" sz="3600" dirty="0">
                <a:latin typeface="+mn-lt"/>
              </a:rPr>
              <a:t>“</a:t>
            </a:r>
            <a:r>
              <a:rPr lang="en-US" sz="3600" u="heavy" dirty="0">
                <a:uFill>
                  <a:solidFill>
                    <a:srgbClr val="3E0000"/>
                  </a:solidFill>
                </a:uFill>
                <a:latin typeface="+mn-lt"/>
              </a:rPr>
              <a:t>For who has understood</a:t>
            </a:r>
            <a:r>
              <a:rPr lang="en-US" sz="3600" dirty="0">
                <a:latin typeface="+mn-lt"/>
              </a:rPr>
              <a:t> the mind of the Lord </a:t>
            </a:r>
            <a:r>
              <a:rPr lang="en-US" sz="3600" u="heavy" dirty="0">
                <a:uFill>
                  <a:solidFill>
                    <a:srgbClr val="3E0000"/>
                  </a:solidFill>
                </a:uFill>
                <a:latin typeface="+mn-lt"/>
              </a:rPr>
              <a:t>so as to instruct him</a:t>
            </a:r>
            <a:r>
              <a:rPr lang="en-US" sz="3600" dirty="0">
                <a:latin typeface="+mn-lt"/>
              </a:rPr>
              <a:t>?” But we have the mind of Christ. </a:t>
            </a:r>
          </a:p>
          <a:p>
            <a:pPr>
              <a:tabLst>
                <a:tab pos="8512175" algn="r"/>
              </a:tabLst>
            </a:pPr>
            <a:r>
              <a:rPr lang="en-US" sz="3200" dirty="0">
                <a:latin typeface="+mn-lt"/>
              </a:rPr>
              <a:t>	</a:t>
            </a:r>
            <a:r>
              <a:rPr lang="en-US" sz="3200" b="1" dirty="0">
                <a:latin typeface="+mn-lt"/>
              </a:rPr>
              <a:t>1 Cor 2:15-16</a:t>
            </a:r>
            <a:endParaRPr lang="en-US" sz="3200" dirty="0">
              <a:latin typeface="+mn-lt"/>
            </a:endParaRPr>
          </a:p>
        </p:txBody>
      </p:sp>
      <p:sp>
        <p:nvSpPr>
          <p:cNvPr id="6" name="Rectangle: Rounded Corners 5">
            <a:extLst>
              <a:ext uri="{FF2B5EF4-FFF2-40B4-BE49-F238E27FC236}">
                <a16:creationId xmlns:a16="http://schemas.microsoft.com/office/drawing/2014/main" id="{FF7FB348-B84C-AEA1-4801-F81D01D9B65E}"/>
              </a:ext>
            </a:extLst>
          </p:cNvPr>
          <p:cNvSpPr/>
          <p:nvPr/>
        </p:nvSpPr>
        <p:spPr>
          <a:xfrm>
            <a:off x="3200400" y="4660338"/>
            <a:ext cx="3886200" cy="533400"/>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17039678"/>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C4D32D-7EC2-8D5B-3ECF-A5F3E9B32285}"/>
            </a:ext>
          </a:extLst>
        </p:cNvPr>
        <p:cNvGrpSpPr/>
        <p:nvPr/>
      </p:nvGrpSpPr>
      <p:grpSpPr>
        <a:xfrm>
          <a:off x="0" y="0"/>
          <a:ext cx="0" cy="0"/>
          <a:chOff x="0" y="0"/>
          <a:chExt cx="0" cy="0"/>
        </a:xfrm>
      </p:grpSpPr>
      <p:sp>
        <p:nvSpPr>
          <p:cNvPr id="4" name="Explosion: 8 Points 3">
            <a:extLst>
              <a:ext uri="{FF2B5EF4-FFF2-40B4-BE49-F238E27FC236}">
                <a16:creationId xmlns:a16="http://schemas.microsoft.com/office/drawing/2014/main" id="{0D378748-4960-3290-9981-3BDE69EF7AC7}"/>
              </a:ext>
            </a:extLst>
          </p:cNvPr>
          <p:cNvSpPr/>
          <p:nvPr/>
        </p:nvSpPr>
        <p:spPr>
          <a:xfrm>
            <a:off x="2057400" y="609600"/>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DB338082-416A-7A0E-85C6-2752B1763F69}"/>
              </a:ext>
            </a:extLst>
          </p:cNvPr>
          <p:cNvSpPr txBox="1"/>
          <p:nvPr/>
        </p:nvSpPr>
        <p:spPr>
          <a:xfrm>
            <a:off x="304800" y="826155"/>
            <a:ext cx="8305800" cy="1938992"/>
          </a:xfrm>
          <a:prstGeom prst="rect">
            <a:avLst/>
          </a:prstGeom>
          <a:noFill/>
        </p:spPr>
        <p:txBody>
          <a:bodyPr wrap="square">
            <a:spAutoFit/>
          </a:bodyPr>
          <a:lstStyle/>
          <a:p>
            <a:pPr marR="38100" algn="ctr">
              <a:tabLst>
                <a:tab pos="8178800" algn="r"/>
              </a:tabLst>
            </a:pPr>
            <a:r>
              <a:rPr lang="en-US" sz="6000" b="1" kern="1400" dirty="0">
                <a:solidFill>
                  <a:srgbClr val="001236"/>
                </a:solidFill>
                <a:uFill>
                  <a:solidFill>
                    <a:srgbClr val="3E0000"/>
                  </a:solidFill>
                </a:uFill>
                <a:latin typeface="Calibri" panose="020F0502020204030204" pitchFamily="34" charset="0"/>
              </a:rPr>
              <a:t>We have the</a:t>
            </a:r>
          </a:p>
          <a:p>
            <a:pPr marR="38100" algn="ctr">
              <a:tabLst>
                <a:tab pos="8178800" algn="r"/>
              </a:tabLst>
            </a:pPr>
            <a:r>
              <a:rPr lang="en-US" sz="6000" b="1" u="heavy" kern="1400" dirty="0">
                <a:solidFill>
                  <a:srgbClr val="000000"/>
                </a:solidFill>
                <a:uFill>
                  <a:solidFill>
                    <a:srgbClr val="C00000"/>
                  </a:solidFill>
                </a:uFill>
                <a:latin typeface="Calibri" panose="020F0502020204030204" pitchFamily="34" charset="0"/>
              </a:rPr>
              <a:t>mind</a:t>
            </a:r>
            <a:r>
              <a:rPr lang="en-US" sz="6000" b="1" kern="1400" dirty="0">
                <a:solidFill>
                  <a:srgbClr val="000000"/>
                </a:solidFill>
                <a:uFill>
                  <a:solidFill>
                    <a:srgbClr val="C00000"/>
                  </a:solidFill>
                </a:uFill>
                <a:latin typeface="Calibri" panose="020F0502020204030204" pitchFamily="34" charset="0"/>
              </a:rPr>
              <a:t> of </a:t>
            </a:r>
            <a:r>
              <a:rPr lang="en-US" sz="6000" b="1" u="heavy" kern="1400" dirty="0">
                <a:solidFill>
                  <a:srgbClr val="000000"/>
                </a:solidFill>
                <a:uFill>
                  <a:solidFill>
                    <a:srgbClr val="C00000"/>
                  </a:solidFill>
                </a:uFill>
                <a:latin typeface="Calibri" panose="020F0502020204030204" pitchFamily="34" charset="0"/>
              </a:rPr>
              <a:t>Christ</a:t>
            </a:r>
            <a:r>
              <a:rPr lang="en-US" sz="6000" b="1" kern="1400" dirty="0">
                <a:solidFill>
                  <a:srgbClr val="000000"/>
                </a:solidFill>
                <a:uFill>
                  <a:solidFill>
                    <a:srgbClr val="C00000"/>
                  </a:solidFill>
                </a:uFill>
                <a:latin typeface="Calibri" panose="020F0502020204030204" pitchFamily="34" charset="0"/>
              </a:rPr>
              <a:t>.</a:t>
            </a:r>
            <a:endParaRPr lang="en-US" sz="6000" b="1" kern="1400" dirty="0">
              <a:ln>
                <a:noFill/>
              </a:ln>
              <a:solidFill>
                <a:srgbClr val="000000"/>
              </a:solidFill>
              <a:effectLst/>
              <a:latin typeface="Calibri" panose="020F0502020204030204" pitchFamily="34" charset="0"/>
            </a:endParaRPr>
          </a:p>
        </p:txBody>
      </p:sp>
      <p:sp>
        <p:nvSpPr>
          <p:cNvPr id="3" name="TextBox 2">
            <a:extLst>
              <a:ext uri="{FF2B5EF4-FFF2-40B4-BE49-F238E27FC236}">
                <a16:creationId xmlns:a16="http://schemas.microsoft.com/office/drawing/2014/main" id="{1B31C855-AC72-9A47-6BF9-A60F020A868B}"/>
              </a:ext>
            </a:extLst>
          </p:cNvPr>
          <p:cNvSpPr txBox="1">
            <a:spLocks noChangeArrowheads="1"/>
          </p:cNvSpPr>
          <p:nvPr/>
        </p:nvSpPr>
        <p:spPr bwMode="auto">
          <a:xfrm>
            <a:off x="152400" y="3526655"/>
            <a:ext cx="883920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3600" dirty="0">
                <a:latin typeface="+mn-lt"/>
              </a:rPr>
              <a:t>The spiritual person judges all things, but is himself to be judged by no one. </a:t>
            </a:r>
            <a:r>
              <a:rPr lang="en-US" sz="3600" b="1" baseline="30000" dirty="0">
                <a:latin typeface="+mn-lt"/>
              </a:rPr>
              <a:t>16 </a:t>
            </a:r>
            <a:r>
              <a:rPr lang="en-US" sz="3600" dirty="0">
                <a:latin typeface="+mn-lt"/>
              </a:rPr>
              <a:t>“</a:t>
            </a:r>
            <a:r>
              <a:rPr lang="en-US" sz="3600" dirty="0">
                <a:uFill>
                  <a:solidFill>
                    <a:srgbClr val="3E0000"/>
                  </a:solidFill>
                </a:uFill>
                <a:latin typeface="+mn-lt"/>
              </a:rPr>
              <a:t>For who has understood</a:t>
            </a:r>
            <a:r>
              <a:rPr lang="en-US" sz="3600" dirty="0">
                <a:latin typeface="+mn-lt"/>
              </a:rPr>
              <a:t> the mind of the Lord </a:t>
            </a:r>
            <a:r>
              <a:rPr lang="en-US" sz="3600" dirty="0">
                <a:uFill>
                  <a:solidFill>
                    <a:srgbClr val="3E0000"/>
                  </a:solidFill>
                </a:uFill>
                <a:latin typeface="+mn-lt"/>
              </a:rPr>
              <a:t>so as to instruct him</a:t>
            </a:r>
            <a:r>
              <a:rPr lang="en-US" sz="3600" dirty="0">
                <a:latin typeface="+mn-lt"/>
              </a:rPr>
              <a:t>?” But we have the mind of Christ. </a:t>
            </a:r>
          </a:p>
          <a:p>
            <a:pPr>
              <a:tabLst>
                <a:tab pos="8512175" algn="r"/>
              </a:tabLst>
            </a:pPr>
            <a:r>
              <a:rPr lang="en-US" sz="3200" dirty="0">
                <a:latin typeface="+mn-lt"/>
              </a:rPr>
              <a:t>	</a:t>
            </a:r>
            <a:r>
              <a:rPr lang="en-US" sz="3200" b="1" dirty="0">
                <a:latin typeface="+mn-lt"/>
              </a:rPr>
              <a:t>1 Cor 2:15-16</a:t>
            </a:r>
            <a:endParaRPr lang="en-US" sz="3200" dirty="0">
              <a:latin typeface="+mn-lt"/>
            </a:endParaRPr>
          </a:p>
        </p:txBody>
      </p:sp>
      <p:sp>
        <p:nvSpPr>
          <p:cNvPr id="7" name="Rectangle: Rounded Corners 6">
            <a:extLst>
              <a:ext uri="{FF2B5EF4-FFF2-40B4-BE49-F238E27FC236}">
                <a16:creationId xmlns:a16="http://schemas.microsoft.com/office/drawing/2014/main" id="{E3F95C2C-7324-40B0-B227-B59AB367E151}"/>
              </a:ext>
            </a:extLst>
          </p:cNvPr>
          <p:cNvSpPr/>
          <p:nvPr/>
        </p:nvSpPr>
        <p:spPr>
          <a:xfrm>
            <a:off x="2895600" y="5258425"/>
            <a:ext cx="5943600" cy="533400"/>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44567476"/>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67562-017F-98FB-0283-B3AE80783098}"/>
            </a:ext>
          </a:extLst>
        </p:cNvPr>
        <p:cNvGrpSpPr/>
        <p:nvPr/>
      </p:nvGrpSpPr>
      <p:grpSpPr>
        <a:xfrm>
          <a:off x="0" y="0"/>
          <a:ext cx="0" cy="0"/>
          <a:chOff x="0" y="0"/>
          <a:chExt cx="0" cy="0"/>
        </a:xfrm>
      </p:grpSpPr>
      <p:sp>
        <p:nvSpPr>
          <p:cNvPr id="4" name="Explosion: 8 Points 3">
            <a:extLst>
              <a:ext uri="{FF2B5EF4-FFF2-40B4-BE49-F238E27FC236}">
                <a16:creationId xmlns:a16="http://schemas.microsoft.com/office/drawing/2014/main" id="{FCD4D689-98D4-2EAC-DAD2-4059A0056470}"/>
              </a:ext>
            </a:extLst>
          </p:cNvPr>
          <p:cNvSpPr/>
          <p:nvPr/>
        </p:nvSpPr>
        <p:spPr>
          <a:xfrm>
            <a:off x="685800" y="152400"/>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B80F46C6-A374-A3CB-8770-D2DB2B13A526}"/>
              </a:ext>
            </a:extLst>
          </p:cNvPr>
          <p:cNvSpPr txBox="1"/>
          <p:nvPr/>
        </p:nvSpPr>
        <p:spPr>
          <a:xfrm>
            <a:off x="381000" y="306866"/>
            <a:ext cx="8305800" cy="2862322"/>
          </a:xfrm>
          <a:prstGeom prst="rect">
            <a:avLst/>
          </a:prstGeom>
          <a:noFill/>
        </p:spPr>
        <p:txBody>
          <a:bodyPr wrap="square">
            <a:spAutoFit/>
          </a:bodyPr>
          <a:lstStyle/>
          <a:p>
            <a:pPr marR="38100" algn="ctr">
              <a:tabLst>
                <a:tab pos="8178800" algn="r"/>
              </a:tabLst>
            </a:pPr>
            <a:r>
              <a:rPr lang="en-US" sz="6000" b="1" kern="1400" dirty="0">
                <a:solidFill>
                  <a:srgbClr val="001236"/>
                </a:solidFill>
                <a:uFill>
                  <a:solidFill>
                    <a:srgbClr val="3E0000"/>
                  </a:solidFill>
                </a:uFill>
                <a:latin typeface="Calibri" panose="020F0502020204030204" pitchFamily="34" charset="0"/>
              </a:rPr>
              <a:t>You are </a:t>
            </a:r>
            <a:r>
              <a:rPr lang="en-US" sz="6000" b="1" u="heavy" kern="1400" dirty="0">
                <a:solidFill>
                  <a:srgbClr val="000000"/>
                </a:solidFill>
                <a:uFill>
                  <a:solidFill>
                    <a:srgbClr val="C00000"/>
                  </a:solidFill>
                </a:uFill>
                <a:latin typeface="Calibri" panose="020F0502020204030204" pitchFamily="34" charset="0"/>
              </a:rPr>
              <a:t>babies</a:t>
            </a:r>
            <a:r>
              <a:rPr lang="en-US" sz="6000" b="1" kern="1400" dirty="0">
                <a:solidFill>
                  <a:srgbClr val="000000"/>
                </a:solidFill>
                <a:uFill>
                  <a:solidFill>
                    <a:srgbClr val="C00000"/>
                  </a:solidFill>
                </a:uFill>
                <a:latin typeface="Calibri" panose="020F0502020204030204" pitchFamily="34" charset="0"/>
              </a:rPr>
              <a:t> </a:t>
            </a:r>
            <a:r>
              <a:rPr lang="en-US" sz="4800" i="1" kern="1400" dirty="0">
                <a:solidFill>
                  <a:srgbClr val="000000"/>
                </a:solidFill>
                <a:uFill>
                  <a:solidFill>
                    <a:srgbClr val="C00000"/>
                  </a:solidFill>
                </a:uFill>
                <a:latin typeface="Calibri" panose="020F0502020204030204" pitchFamily="34" charset="0"/>
              </a:rPr>
              <a:t>(infants), </a:t>
            </a:r>
            <a:r>
              <a:rPr lang="en-US" sz="6000" b="1" kern="1400" dirty="0">
                <a:solidFill>
                  <a:srgbClr val="000000"/>
                </a:solidFill>
                <a:uFill>
                  <a:solidFill>
                    <a:srgbClr val="C00000"/>
                  </a:solidFill>
                </a:uFill>
                <a:latin typeface="Calibri" panose="020F0502020204030204" pitchFamily="34" charset="0"/>
              </a:rPr>
              <a:t>unable to </a:t>
            </a:r>
            <a:r>
              <a:rPr lang="en-US" sz="6000" b="1" u="heavy" kern="1400" dirty="0">
                <a:solidFill>
                  <a:srgbClr val="000000"/>
                </a:solidFill>
                <a:uFill>
                  <a:solidFill>
                    <a:srgbClr val="C00000"/>
                  </a:solidFill>
                </a:uFill>
                <a:latin typeface="Calibri" panose="020F0502020204030204" pitchFamily="34" charset="0"/>
              </a:rPr>
              <a:t>receive</a:t>
            </a:r>
            <a:r>
              <a:rPr lang="en-US" sz="6000" b="1" kern="1400" dirty="0">
                <a:solidFill>
                  <a:srgbClr val="000000"/>
                </a:solidFill>
                <a:uFill>
                  <a:solidFill>
                    <a:srgbClr val="C00000"/>
                  </a:solidFill>
                </a:uFill>
                <a:latin typeface="Calibri" panose="020F0502020204030204" pitchFamily="34" charset="0"/>
              </a:rPr>
              <a:t> any </a:t>
            </a:r>
            <a:r>
              <a:rPr lang="en-US" sz="6000" b="1" u="heavy" kern="1400" dirty="0">
                <a:solidFill>
                  <a:srgbClr val="000000"/>
                </a:solidFill>
                <a:uFill>
                  <a:solidFill>
                    <a:srgbClr val="C00000"/>
                  </a:solidFill>
                </a:uFill>
                <a:latin typeface="Calibri" panose="020F0502020204030204" pitchFamily="34" charset="0"/>
              </a:rPr>
              <a:t>Spirit</a:t>
            </a:r>
            <a:r>
              <a:rPr lang="en-US" sz="6000" b="1" kern="1400" dirty="0">
                <a:solidFill>
                  <a:srgbClr val="000000"/>
                </a:solidFill>
                <a:uFill>
                  <a:solidFill>
                    <a:srgbClr val="C00000"/>
                  </a:solidFill>
                </a:uFill>
                <a:latin typeface="Calibri" panose="020F0502020204030204" pitchFamily="34" charset="0"/>
              </a:rPr>
              <a:t> </a:t>
            </a:r>
            <a:r>
              <a:rPr lang="en-US" sz="6000" b="1" u="heavy" kern="1400" dirty="0">
                <a:solidFill>
                  <a:srgbClr val="000000"/>
                </a:solidFill>
                <a:uFill>
                  <a:solidFill>
                    <a:srgbClr val="C00000"/>
                  </a:solidFill>
                </a:uFill>
                <a:latin typeface="Calibri" panose="020F0502020204030204" pitchFamily="34" charset="0"/>
              </a:rPr>
              <a:t>teaching</a:t>
            </a:r>
            <a:r>
              <a:rPr lang="en-US" sz="6000" b="1" kern="1400" dirty="0">
                <a:solidFill>
                  <a:srgbClr val="000000"/>
                </a:solidFill>
                <a:uFill>
                  <a:solidFill>
                    <a:srgbClr val="C00000"/>
                  </a:solidFill>
                </a:uFill>
                <a:latin typeface="Calibri" panose="020F0502020204030204" pitchFamily="34" charset="0"/>
              </a:rPr>
              <a:t> at all.</a:t>
            </a:r>
            <a:endParaRPr lang="en-US" sz="6000" b="1" kern="1400" dirty="0">
              <a:ln>
                <a:noFill/>
              </a:ln>
              <a:solidFill>
                <a:srgbClr val="000000"/>
              </a:solidFill>
              <a:effectLst/>
              <a:latin typeface="Calibri" panose="020F0502020204030204" pitchFamily="34" charset="0"/>
            </a:endParaRPr>
          </a:p>
        </p:txBody>
      </p:sp>
      <p:sp>
        <p:nvSpPr>
          <p:cNvPr id="3" name="TextBox 2">
            <a:extLst>
              <a:ext uri="{FF2B5EF4-FFF2-40B4-BE49-F238E27FC236}">
                <a16:creationId xmlns:a16="http://schemas.microsoft.com/office/drawing/2014/main" id="{508DBFB7-6C51-E52E-A2F8-09035130F5D0}"/>
              </a:ext>
            </a:extLst>
          </p:cNvPr>
          <p:cNvSpPr txBox="1">
            <a:spLocks noChangeArrowheads="1"/>
          </p:cNvSpPr>
          <p:nvPr/>
        </p:nvSpPr>
        <p:spPr bwMode="auto">
          <a:xfrm>
            <a:off x="152400" y="3526655"/>
            <a:ext cx="8839200"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3600" dirty="0">
                <a:latin typeface="+mn-lt"/>
              </a:rPr>
              <a:t>And I, brethren, could not speak to you as to spiritual men, but as to men of flesh, as to infants in Christ. </a:t>
            </a:r>
            <a:r>
              <a:rPr lang="en-US" sz="3600" baseline="30000" dirty="0">
                <a:latin typeface="+mn-lt"/>
              </a:rPr>
              <a:t>2 </a:t>
            </a:r>
            <a:r>
              <a:rPr lang="en-US" sz="3600" dirty="0">
                <a:latin typeface="+mn-lt"/>
              </a:rPr>
              <a:t>I gave you milk to drink, not solid food; for you were not yet able</a:t>
            </a:r>
          </a:p>
          <a:p>
            <a:pPr>
              <a:tabLst>
                <a:tab pos="8455025" algn="r"/>
              </a:tabLst>
            </a:pPr>
            <a:r>
              <a:rPr lang="en-US" sz="3600" i="1" dirty="0">
                <a:latin typeface="+mn-lt"/>
              </a:rPr>
              <a:t>to receive it.</a:t>
            </a:r>
            <a:r>
              <a:rPr lang="en-US" sz="3600" dirty="0">
                <a:latin typeface="+mn-lt"/>
              </a:rPr>
              <a:t> Indeed, even now you are not yet able, </a:t>
            </a:r>
            <a:r>
              <a:rPr lang="en-US" sz="3200" dirty="0">
                <a:latin typeface="+mn-lt"/>
              </a:rPr>
              <a:t>	</a:t>
            </a:r>
            <a:r>
              <a:rPr lang="en-US" sz="3200" b="1" dirty="0">
                <a:latin typeface="+mn-lt"/>
              </a:rPr>
              <a:t>1 Cor 3:1-2</a:t>
            </a:r>
            <a:endParaRPr lang="en-US" sz="3200" dirty="0">
              <a:latin typeface="+mn-lt"/>
            </a:endParaRPr>
          </a:p>
        </p:txBody>
      </p:sp>
      <p:sp>
        <p:nvSpPr>
          <p:cNvPr id="7" name="Rectangle: Rounded Corners 6">
            <a:extLst>
              <a:ext uri="{FF2B5EF4-FFF2-40B4-BE49-F238E27FC236}">
                <a16:creationId xmlns:a16="http://schemas.microsoft.com/office/drawing/2014/main" id="{FDF3CF61-2F3B-7CC1-2AC3-B79F6156FC53}"/>
              </a:ext>
            </a:extLst>
          </p:cNvPr>
          <p:cNvSpPr/>
          <p:nvPr/>
        </p:nvSpPr>
        <p:spPr>
          <a:xfrm>
            <a:off x="152400" y="4680383"/>
            <a:ext cx="3124200" cy="533400"/>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Rounded Corners 1">
            <a:extLst>
              <a:ext uri="{FF2B5EF4-FFF2-40B4-BE49-F238E27FC236}">
                <a16:creationId xmlns:a16="http://schemas.microsoft.com/office/drawing/2014/main" id="{FBE7EC63-9CCA-86B0-76D5-5D86BA7C9465}"/>
              </a:ext>
            </a:extLst>
          </p:cNvPr>
          <p:cNvSpPr/>
          <p:nvPr/>
        </p:nvSpPr>
        <p:spPr>
          <a:xfrm>
            <a:off x="152400" y="5791200"/>
            <a:ext cx="2362200" cy="533400"/>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66465031"/>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FCD21F-DD55-C6FB-3F09-FA22DF0BD22C}"/>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58CC7323-3BFD-B1E2-E617-ED8579DE3205}"/>
              </a:ext>
            </a:extLst>
          </p:cNvPr>
          <p:cNvSpPr txBox="1"/>
          <p:nvPr/>
        </p:nvSpPr>
        <p:spPr>
          <a:xfrm>
            <a:off x="-31044" y="1536174"/>
            <a:ext cx="9121877" cy="2862322"/>
          </a:xfrm>
          <a:prstGeom prst="rect">
            <a:avLst/>
          </a:prstGeom>
          <a:noFill/>
        </p:spPr>
        <p:txBody>
          <a:bodyPr wrap="square">
            <a:spAutoFit/>
          </a:bodyPr>
          <a:lstStyle/>
          <a:p>
            <a:pPr marR="38100" algn="ctr">
              <a:tabLst>
                <a:tab pos="8178800" algn="r"/>
              </a:tabLst>
            </a:pPr>
            <a:r>
              <a:rPr lang="en-US" sz="6000" b="1" kern="1400" dirty="0">
                <a:solidFill>
                  <a:srgbClr val="001236"/>
                </a:solidFill>
                <a:uFill>
                  <a:solidFill>
                    <a:srgbClr val="3E0000"/>
                  </a:solidFill>
                </a:uFill>
                <a:latin typeface="Calibri" panose="020F0502020204030204" pitchFamily="34" charset="0"/>
              </a:rPr>
              <a:t>The sole source and final test of all things is Jesus and His Spirit</a:t>
            </a:r>
            <a:r>
              <a:rPr lang="en-US" sz="6000" b="1" kern="1400" dirty="0">
                <a:ln>
                  <a:noFill/>
                </a:ln>
                <a:solidFill>
                  <a:srgbClr val="000000"/>
                </a:solidFill>
                <a:effectLst/>
                <a:latin typeface="Calibri" panose="020F0502020204030204" pitchFamily="34" charset="0"/>
              </a:rPr>
              <a:t>.</a:t>
            </a:r>
          </a:p>
        </p:txBody>
      </p:sp>
    </p:spTree>
    <p:extLst>
      <p:ext uri="{BB962C8B-B14F-4D97-AF65-F5344CB8AC3E}">
        <p14:creationId xmlns:p14="http://schemas.microsoft.com/office/powerpoint/2010/main" val="603356793"/>
      </p:ext>
    </p:extLst>
  </p:cSld>
  <p:clrMapOvr>
    <a:masterClrMapping/>
  </p:clrMapOvr>
  <p:transition spd="slow">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BAEC5B-2CC3-84A8-AA18-83F5D68970B6}"/>
              </a:ext>
            </a:extLst>
          </p:cNvPr>
          <p:cNvSpPr txBox="1">
            <a:spLocks noChangeArrowheads="1"/>
          </p:cNvSpPr>
          <p:nvPr/>
        </p:nvSpPr>
        <p:spPr bwMode="auto">
          <a:xfrm>
            <a:off x="152400" y="0"/>
            <a:ext cx="8839200" cy="674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512175" algn="r"/>
              </a:tabLst>
            </a:pPr>
            <a:r>
              <a:rPr lang="en-US" sz="3600" dirty="0">
                <a:latin typeface="+mn-lt"/>
              </a:rPr>
              <a:t>According to the grace of God given to me, like a skilled master builder I laid a foundation, and someone else is building upon it. Let each one take care how he builds upon it. </a:t>
            </a:r>
            <a:r>
              <a:rPr lang="en-US" sz="3600" b="1" baseline="30000" dirty="0">
                <a:latin typeface="+mn-lt"/>
              </a:rPr>
              <a:t>11 </a:t>
            </a:r>
            <a:r>
              <a:rPr lang="en-US" sz="3600" dirty="0">
                <a:latin typeface="+mn-lt"/>
              </a:rPr>
              <a:t>For no one can lay a foundation other than that which is laid, which is Jesus Christ. </a:t>
            </a:r>
            <a:r>
              <a:rPr lang="en-US" sz="3600" b="1" baseline="30000" dirty="0">
                <a:latin typeface="+mn-lt"/>
              </a:rPr>
              <a:t>12 </a:t>
            </a:r>
            <a:r>
              <a:rPr lang="en-US" sz="3600" dirty="0">
                <a:latin typeface="+mn-lt"/>
              </a:rPr>
              <a:t>Now if anyone builds on the foundation with gold, silver, precious stones, wood, hay, straw— </a:t>
            </a:r>
            <a:r>
              <a:rPr lang="en-US" sz="3600" b="1" baseline="30000" dirty="0">
                <a:latin typeface="+mn-lt"/>
              </a:rPr>
              <a:t>13 </a:t>
            </a:r>
            <a:r>
              <a:rPr lang="en-US" sz="3600" dirty="0">
                <a:latin typeface="+mn-lt"/>
              </a:rPr>
              <a:t>each one’s work will become manifest, for the Day will disclose it, because it will be revealed by fire, and the </a:t>
            </a:r>
            <a:r>
              <a:rPr lang="en-US" sz="3600" u="heavy" dirty="0">
                <a:uFill>
                  <a:solidFill>
                    <a:srgbClr val="3E0000"/>
                  </a:solidFill>
                </a:uFill>
                <a:latin typeface="+mn-lt"/>
              </a:rPr>
              <a:t>fire will test what sort of work each one has done</a:t>
            </a:r>
            <a:r>
              <a:rPr lang="en-US" sz="3600" dirty="0">
                <a:latin typeface="+mn-lt"/>
              </a:rPr>
              <a:t>.</a:t>
            </a:r>
            <a:r>
              <a:rPr lang="en-US" sz="3200" dirty="0">
                <a:cs typeface="Arial" panose="020B0604020202020204" pitchFamily="34" charset="0"/>
              </a:rPr>
              <a:t> </a:t>
            </a:r>
            <a:r>
              <a:rPr lang="en-US" dirty="0">
                <a:cs typeface="Arial" panose="020B0604020202020204" pitchFamily="34" charset="0"/>
              </a:rPr>
              <a:t>	</a:t>
            </a:r>
            <a:r>
              <a:rPr lang="en-US" b="1" dirty="0">
                <a:cs typeface="Arial" panose="020B0604020202020204" pitchFamily="34" charset="0"/>
              </a:rPr>
              <a:t>1 Cor 5:10-13</a:t>
            </a:r>
            <a:endParaRPr lang="en-US" dirty="0">
              <a:cs typeface="Arial" panose="020B0604020202020204" pitchFamily="34" charset="0"/>
            </a:endParaRPr>
          </a:p>
        </p:txBody>
      </p:sp>
      <p:sp>
        <p:nvSpPr>
          <p:cNvPr id="3" name="Rectangle: Rounded Corners 2">
            <a:extLst>
              <a:ext uri="{FF2B5EF4-FFF2-40B4-BE49-F238E27FC236}">
                <a16:creationId xmlns:a16="http://schemas.microsoft.com/office/drawing/2014/main" id="{5F30B337-656C-EFDF-431C-1F631225084D}"/>
              </a:ext>
            </a:extLst>
          </p:cNvPr>
          <p:cNvSpPr/>
          <p:nvPr/>
        </p:nvSpPr>
        <p:spPr>
          <a:xfrm>
            <a:off x="143933" y="5562600"/>
            <a:ext cx="3124200" cy="533400"/>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2102306"/>
      </p:ext>
    </p:extLst>
  </p:cSld>
  <p:clrMapOvr>
    <a:masterClrMapping/>
  </p:clrMapOvr>
  <p:transition spd="slow">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DAEEB-4350-3231-9FE1-6F2D440A849A}"/>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5BFCF49-71A9-2206-0C64-F075AB040651}"/>
              </a:ext>
            </a:extLst>
          </p:cNvPr>
          <p:cNvSpPr txBox="1"/>
          <p:nvPr/>
        </p:nvSpPr>
        <p:spPr>
          <a:xfrm>
            <a:off x="0" y="0"/>
            <a:ext cx="9121877" cy="2862322"/>
          </a:xfrm>
          <a:prstGeom prst="rect">
            <a:avLst/>
          </a:prstGeom>
          <a:noFill/>
        </p:spPr>
        <p:txBody>
          <a:bodyPr wrap="square">
            <a:spAutoFit/>
          </a:bodyPr>
          <a:lstStyle/>
          <a:p>
            <a:pPr marR="38100" algn="ctr">
              <a:tabLst>
                <a:tab pos="8178800" algn="r"/>
              </a:tabLst>
            </a:pPr>
            <a:r>
              <a:rPr lang="en-US" sz="6000" b="1" kern="1400" dirty="0">
                <a:solidFill>
                  <a:srgbClr val="001236"/>
                </a:solidFill>
                <a:uFill>
                  <a:solidFill>
                    <a:srgbClr val="3E0000"/>
                  </a:solidFill>
                </a:uFill>
                <a:latin typeface="Calibri" panose="020F0502020204030204" pitchFamily="34" charset="0"/>
              </a:rPr>
              <a:t>The sole source and final test of all things is Jesus and His Spirit</a:t>
            </a:r>
            <a:r>
              <a:rPr lang="en-US" sz="6000" b="1" kern="1400" dirty="0">
                <a:ln>
                  <a:noFill/>
                </a:ln>
                <a:solidFill>
                  <a:srgbClr val="000000"/>
                </a:solidFill>
                <a:effectLst/>
                <a:latin typeface="Calibri" panose="020F0502020204030204" pitchFamily="34" charset="0"/>
              </a:rPr>
              <a:t>.</a:t>
            </a:r>
          </a:p>
        </p:txBody>
      </p:sp>
      <p:sp>
        <p:nvSpPr>
          <p:cNvPr id="2" name="TextBox 1">
            <a:extLst>
              <a:ext uri="{FF2B5EF4-FFF2-40B4-BE49-F238E27FC236}">
                <a16:creationId xmlns:a16="http://schemas.microsoft.com/office/drawing/2014/main" id="{73E14632-A354-E2AA-2649-19AEE76C4699}"/>
              </a:ext>
            </a:extLst>
          </p:cNvPr>
          <p:cNvSpPr txBox="1">
            <a:spLocks noChangeArrowheads="1"/>
          </p:cNvSpPr>
          <p:nvPr/>
        </p:nvSpPr>
        <p:spPr bwMode="auto">
          <a:xfrm>
            <a:off x="152400" y="2862322"/>
            <a:ext cx="8839200"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600" dirty="0">
                <a:solidFill>
                  <a:srgbClr val="3E0000"/>
                </a:solidFill>
                <a:latin typeface="+mn-lt"/>
              </a:rPr>
              <a:t>If the work that anyone has built on the foundation survives, </a:t>
            </a:r>
            <a:r>
              <a:rPr lang="en-US" sz="3600" u="heavy" dirty="0">
                <a:solidFill>
                  <a:srgbClr val="3E0000"/>
                </a:solidFill>
                <a:uFill>
                  <a:solidFill>
                    <a:schemeClr val="tx1"/>
                  </a:solidFill>
                </a:uFill>
                <a:latin typeface="+mn-lt"/>
              </a:rPr>
              <a:t>he will receive a reward</a:t>
            </a:r>
            <a:r>
              <a:rPr lang="en-US" sz="3600" dirty="0">
                <a:solidFill>
                  <a:srgbClr val="3E0000"/>
                </a:solidFill>
                <a:latin typeface="+mn-lt"/>
              </a:rPr>
              <a:t>. </a:t>
            </a:r>
            <a:r>
              <a:rPr lang="en-US" sz="3600" b="1" baseline="30000" dirty="0">
                <a:solidFill>
                  <a:srgbClr val="3E0000"/>
                </a:solidFill>
                <a:latin typeface="+mn-lt"/>
              </a:rPr>
              <a:t>15 </a:t>
            </a:r>
            <a:r>
              <a:rPr lang="en-US" sz="3600" dirty="0">
                <a:solidFill>
                  <a:srgbClr val="3E0000"/>
                </a:solidFill>
                <a:latin typeface="+mn-lt"/>
              </a:rPr>
              <a:t>If anyone’s work is burned up, </a:t>
            </a:r>
            <a:r>
              <a:rPr lang="en-US" sz="3600" u="heavy" dirty="0">
                <a:solidFill>
                  <a:srgbClr val="3E0000"/>
                </a:solidFill>
                <a:uFill>
                  <a:solidFill>
                    <a:schemeClr val="tx1"/>
                  </a:solidFill>
                </a:uFill>
                <a:latin typeface="+mn-lt"/>
              </a:rPr>
              <a:t>he will suffer loss</a:t>
            </a:r>
            <a:r>
              <a:rPr lang="en-US" sz="3600" dirty="0">
                <a:solidFill>
                  <a:srgbClr val="3E0000"/>
                </a:solidFill>
                <a:latin typeface="+mn-lt"/>
              </a:rPr>
              <a:t>, though he himself will be saved, but only as through fire… </a:t>
            </a:r>
            <a:r>
              <a:rPr lang="en-US" sz="3400" b="1" baseline="30000" dirty="0">
                <a:solidFill>
                  <a:srgbClr val="001236"/>
                </a:solidFill>
                <a:latin typeface="+mn-lt"/>
              </a:rPr>
              <a:t>16 </a:t>
            </a:r>
            <a:r>
              <a:rPr lang="en-US" sz="3400" dirty="0">
                <a:solidFill>
                  <a:srgbClr val="001236"/>
                </a:solidFill>
                <a:latin typeface="+mn-lt"/>
              </a:rPr>
              <a:t>Do you not know that you are God’s temple and that God’s Spirit dwells in you?</a:t>
            </a:r>
            <a:r>
              <a:rPr lang="en-US" sz="3200" dirty="0">
                <a:latin typeface="+mn-lt"/>
              </a:rPr>
              <a:t>	</a:t>
            </a:r>
            <a:r>
              <a:rPr lang="en-US" sz="2400" b="1" dirty="0">
                <a:latin typeface="+mn-lt"/>
              </a:rPr>
              <a:t>1 Cor 3:14-15</a:t>
            </a:r>
            <a:endParaRPr lang="en-US" sz="2800" dirty="0">
              <a:latin typeface="+mn-lt"/>
            </a:endParaRPr>
          </a:p>
        </p:txBody>
      </p:sp>
    </p:spTree>
    <p:extLst>
      <p:ext uri="{BB962C8B-B14F-4D97-AF65-F5344CB8AC3E}">
        <p14:creationId xmlns:p14="http://schemas.microsoft.com/office/powerpoint/2010/main" val="3137437231"/>
      </p:ext>
    </p:extLst>
  </p:cSld>
  <p:clrMapOvr>
    <a:masterClrMapping/>
  </p:clrMapOvr>
  <p:transition spd="slow">
    <p:random/>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50800">
          <a:solidFill>
            <a:srgbClr val="8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50800">
          <a:solidFill>
            <a:srgbClr val="800000"/>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B3ABC4B0C0E2F4F9C93D121F68841AF" ma:contentTypeVersion="15" ma:contentTypeDescription="Create a new document." ma:contentTypeScope="" ma:versionID="660eab02cdbf12d5a8780f4ad08fa56d">
  <xsd:schema xmlns:xsd="http://www.w3.org/2001/XMLSchema" xmlns:xs="http://www.w3.org/2001/XMLSchema" xmlns:p="http://schemas.microsoft.com/office/2006/metadata/properties" xmlns:ns3="f5771b9e-bb9d-4790-b6f2-5cbeb0979a9c" xmlns:ns4="48df96e8-5bed-42fe-b42e-398ed42751d8" targetNamespace="http://schemas.microsoft.com/office/2006/metadata/properties" ma:root="true" ma:fieldsID="8bfb8719affc962a4dfa2686d9ff8b20" ns3:_="" ns4:_="">
    <xsd:import namespace="f5771b9e-bb9d-4790-b6f2-5cbeb0979a9c"/>
    <xsd:import namespace="48df96e8-5bed-42fe-b42e-398ed42751d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DateTaken" minOccurs="0"/>
                <xsd:element ref="ns3:MediaServiceOCR" minOccurs="0"/>
                <xsd:element ref="ns3:MediaServiceAutoKeyPoints" minOccurs="0"/>
                <xsd:element ref="ns3:MediaServiceKeyPoints" minOccurs="0"/>
                <xsd:element ref="ns3:MediaServiceGenerationTime" minOccurs="0"/>
                <xsd:element ref="ns3:MediaServiceEventHashCode" minOccurs="0"/>
                <xsd:element ref="ns3:MediaServiceLocation"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771b9e-bb9d-4790-b6f2-5cbeb0979a9c"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8df96e8-5bed-42fe-b42e-398ed42751d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f5771b9e-bb9d-4790-b6f2-5cbeb0979a9c" xsi:nil="true"/>
  </documentManagement>
</p:properties>
</file>

<file path=customXml/itemProps1.xml><?xml version="1.0" encoding="utf-8"?>
<ds:datastoreItem xmlns:ds="http://schemas.openxmlformats.org/officeDocument/2006/customXml" ds:itemID="{2F51C44A-48FD-452A-B631-29826638C0DC}">
  <ds:schemaRefs>
    <ds:schemaRef ds:uri="http://schemas.microsoft.com/sharepoint/v3/contenttype/forms"/>
  </ds:schemaRefs>
</ds:datastoreItem>
</file>

<file path=customXml/itemProps2.xml><?xml version="1.0" encoding="utf-8"?>
<ds:datastoreItem xmlns:ds="http://schemas.openxmlformats.org/officeDocument/2006/customXml" ds:itemID="{1124365D-1808-4399-869D-0C964D65E1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771b9e-bb9d-4790-b6f2-5cbeb0979a9c"/>
    <ds:schemaRef ds:uri="48df96e8-5bed-42fe-b42e-398ed42751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B3BB5EA-E7D6-4327-AB5E-28CFD66774E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48df96e8-5bed-42fe-b42e-398ed42751d8"/>
    <ds:schemaRef ds:uri="http://purl.org/dc/terms/"/>
    <ds:schemaRef ds:uri="f5771b9e-bb9d-4790-b6f2-5cbeb0979a9c"/>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22669</TotalTime>
  <Words>567</Words>
  <Application>Microsoft Office PowerPoint</Application>
  <PresentationFormat>On-screen Show (4:3)</PresentationFormat>
  <Paragraphs>29</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Rintelman</dc:creator>
  <cp:lastModifiedBy>Dale Rintelman</cp:lastModifiedBy>
  <cp:revision>943</cp:revision>
  <cp:lastPrinted>2022-10-02T13:03:38Z</cp:lastPrinted>
  <dcterms:created xsi:type="dcterms:W3CDTF">2020-07-19T11:17:55Z</dcterms:created>
  <dcterms:modified xsi:type="dcterms:W3CDTF">2026-06-28T13:06:39Z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0x010100FB3ABC4B0C0E2F4F9C93D121F68841AF</vt:lpwstr>
  </property>
</Properties>
</file>