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1"/>
  </p:sldMasterIdLst>
  <p:notesMasterIdLst>
    <p:notesMasterId r:id="rId20"/>
  </p:notesMasterIdLst>
  <p:handoutMasterIdLst>
    <p:handoutMasterId r:id="rId21"/>
  </p:handoutMasterIdLst>
  <p:sldIdLst>
    <p:sldId id="8441" r:id="rId2"/>
    <p:sldId id="5221" r:id="rId3"/>
    <p:sldId id="9016" r:id="rId4"/>
    <p:sldId id="9017" r:id="rId5"/>
    <p:sldId id="9018" r:id="rId6"/>
    <p:sldId id="9019" r:id="rId7"/>
    <p:sldId id="9004" r:id="rId8"/>
    <p:sldId id="9025" r:id="rId9"/>
    <p:sldId id="9024" r:id="rId10"/>
    <p:sldId id="9026" r:id="rId11"/>
    <p:sldId id="9040" r:id="rId12"/>
    <p:sldId id="9041" r:id="rId13"/>
    <p:sldId id="9042" r:id="rId14"/>
    <p:sldId id="9028" r:id="rId15"/>
    <p:sldId id="9043" r:id="rId16"/>
    <p:sldId id="9021" r:id="rId17"/>
    <p:sldId id="9029" r:id="rId18"/>
    <p:sldId id="9047" r:id="rId1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140A52"/>
    <a:srgbClr val="001236"/>
    <a:srgbClr val="3E0000"/>
    <a:srgbClr val="003300"/>
    <a:srgbClr val="4C0000"/>
    <a:srgbClr val="CC0000"/>
    <a:srgbClr val="200F51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73" autoAdjust="0"/>
    <p:restoredTop sz="93969" autoAdjust="0"/>
  </p:normalViewPr>
  <p:slideViewPr>
    <p:cSldViewPr showGuides="1">
      <p:cViewPr>
        <p:scale>
          <a:sx n="60" d="100"/>
          <a:sy n="60" d="100"/>
        </p:scale>
        <p:origin x="1872" y="35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48" d="100"/>
          <a:sy n="48" d="100"/>
        </p:scale>
        <p:origin x="-558" y="-11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le Rintelman" userId="3015f9bd-f692-4206-b000-5b94df7f8e3b" providerId="ADAL" clId="{18CC2391-4341-45C2-B399-DA7426098B6B}"/>
    <pc:docChg chg="undo redo custSel addSld delSld">
      <pc:chgData name="Dale Rintelman" userId="3015f9bd-f692-4206-b000-5b94df7f8e3b" providerId="ADAL" clId="{18CC2391-4341-45C2-B399-DA7426098B6B}" dt="2026-04-05T11:46:22.094" v="25" actId="47"/>
      <pc:docMkLst>
        <pc:docMk/>
      </pc:docMkLst>
      <pc:sldChg chg="del">
        <pc:chgData name="Dale Rintelman" userId="3015f9bd-f692-4206-b000-5b94df7f8e3b" providerId="ADAL" clId="{18CC2391-4341-45C2-B399-DA7426098B6B}" dt="2026-04-05T11:45:12.367" v="0" actId="47"/>
        <pc:sldMkLst>
          <pc:docMk/>
          <pc:sldMk cId="3156645258" sldId="5196"/>
        </pc:sldMkLst>
      </pc:sldChg>
      <pc:sldChg chg="add del">
        <pc:chgData name="Dale Rintelman" userId="3015f9bd-f692-4206-b000-5b94df7f8e3b" providerId="ADAL" clId="{18CC2391-4341-45C2-B399-DA7426098B6B}" dt="2026-04-05T11:46:18.671" v="23" actId="47"/>
        <pc:sldMkLst>
          <pc:docMk/>
          <pc:sldMk cId="369654861" sldId="5221"/>
        </pc:sldMkLst>
      </pc:sldChg>
      <pc:sldChg chg="del">
        <pc:chgData name="Dale Rintelman" userId="3015f9bd-f692-4206-b000-5b94df7f8e3b" providerId="ADAL" clId="{18CC2391-4341-45C2-B399-DA7426098B6B}" dt="2026-04-05T11:45:17.390" v="1" actId="47"/>
        <pc:sldMkLst>
          <pc:docMk/>
          <pc:sldMk cId="3312943535" sldId="9002"/>
        </pc:sldMkLst>
      </pc:sldChg>
      <pc:sldChg chg="add del">
        <pc:chgData name="Dale Rintelman" userId="3015f9bd-f692-4206-b000-5b94df7f8e3b" providerId="ADAL" clId="{18CC2391-4341-45C2-B399-DA7426098B6B}" dt="2026-04-05T11:46:22.094" v="25" actId="47"/>
        <pc:sldMkLst>
          <pc:docMk/>
          <pc:sldMk cId="1884368434" sldId="9003"/>
        </pc:sldMkLst>
      </pc:sldChg>
      <pc:sldChg chg="add del">
        <pc:chgData name="Dale Rintelman" userId="3015f9bd-f692-4206-b000-5b94df7f8e3b" providerId="ADAL" clId="{18CC2391-4341-45C2-B399-DA7426098B6B}" dt="2026-04-05T11:46:18.045" v="22" actId="47"/>
        <pc:sldMkLst>
          <pc:docMk/>
          <pc:sldMk cId="3656117374" sldId="9016"/>
        </pc:sldMkLst>
      </pc:sldChg>
      <pc:sldChg chg="add del">
        <pc:chgData name="Dale Rintelman" userId="3015f9bd-f692-4206-b000-5b94df7f8e3b" providerId="ADAL" clId="{18CC2391-4341-45C2-B399-DA7426098B6B}" dt="2026-04-05T11:46:17.468" v="21" actId="47"/>
        <pc:sldMkLst>
          <pc:docMk/>
          <pc:sldMk cId="4158012805" sldId="9017"/>
        </pc:sldMkLst>
      </pc:sldChg>
      <pc:sldChg chg="add del">
        <pc:chgData name="Dale Rintelman" userId="3015f9bd-f692-4206-b000-5b94df7f8e3b" providerId="ADAL" clId="{18CC2391-4341-45C2-B399-DA7426098B6B}" dt="2026-04-05T11:46:16.851" v="20" actId="47"/>
        <pc:sldMkLst>
          <pc:docMk/>
          <pc:sldMk cId="2420701032" sldId="9018"/>
        </pc:sldMkLst>
      </pc:sldChg>
      <pc:sldChg chg="add del">
        <pc:chgData name="Dale Rintelman" userId="3015f9bd-f692-4206-b000-5b94df7f8e3b" providerId="ADAL" clId="{18CC2391-4341-45C2-B399-DA7426098B6B}" dt="2026-04-05T11:46:16.172" v="19" actId="47"/>
        <pc:sldMkLst>
          <pc:docMk/>
          <pc:sldMk cId="2758504813" sldId="9019"/>
        </pc:sldMkLst>
      </pc:sldChg>
      <pc:sldChg chg="del">
        <pc:chgData name="Dale Rintelman" userId="3015f9bd-f692-4206-b000-5b94df7f8e3b" providerId="ADAL" clId="{18CC2391-4341-45C2-B399-DA7426098B6B}" dt="2026-04-05T11:45:25.885" v="3" actId="47"/>
        <pc:sldMkLst>
          <pc:docMk/>
          <pc:sldMk cId="2619379898" sldId="9030"/>
        </pc:sldMkLst>
      </pc:sldChg>
      <pc:sldChg chg="del">
        <pc:chgData name="Dale Rintelman" userId="3015f9bd-f692-4206-b000-5b94df7f8e3b" providerId="ADAL" clId="{18CC2391-4341-45C2-B399-DA7426098B6B}" dt="2026-04-05T11:45:21.680" v="2" actId="47"/>
        <pc:sldMkLst>
          <pc:docMk/>
          <pc:sldMk cId="2981165790" sldId="9031"/>
        </pc:sldMkLst>
      </pc:sldChg>
      <pc:sldChg chg="del">
        <pc:chgData name="Dale Rintelman" userId="3015f9bd-f692-4206-b000-5b94df7f8e3b" providerId="ADAL" clId="{18CC2391-4341-45C2-B399-DA7426098B6B}" dt="2026-04-05T11:45:26.644" v="4" actId="47"/>
        <pc:sldMkLst>
          <pc:docMk/>
          <pc:sldMk cId="2911604925" sldId="9032"/>
        </pc:sldMkLst>
      </pc:sldChg>
      <pc:sldChg chg="del">
        <pc:chgData name="Dale Rintelman" userId="3015f9bd-f692-4206-b000-5b94df7f8e3b" providerId="ADAL" clId="{18CC2391-4341-45C2-B399-DA7426098B6B}" dt="2026-04-05T11:45:27.489" v="5" actId="47"/>
        <pc:sldMkLst>
          <pc:docMk/>
          <pc:sldMk cId="2207785740" sldId="9033"/>
        </pc:sldMkLst>
      </pc:sldChg>
      <pc:sldChg chg="del">
        <pc:chgData name="Dale Rintelman" userId="3015f9bd-f692-4206-b000-5b94df7f8e3b" providerId="ADAL" clId="{18CC2391-4341-45C2-B399-DA7426098B6B}" dt="2026-04-05T11:45:28.423" v="6" actId="47"/>
        <pc:sldMkLst>
          <pc:docMk/>
          <pc:sldMk cId="2083580424" sldId="9034"/>
        </pc:sldMkLst>
      </pc:sldChg>
      <pc:sldChg chg="del">
        <pc:chgData name="Dale Rintelman" userId="3015f9bd-f692-4206-b000-5b94df7f8e3b" providerId="ADAL" clId="{18CC2391-4341-45C2-B399-DA7426098B6B}" dt="2026-04-05T11:45:31.425" v="7" actId="47"/>
        <pc:sldMkLst>
          <pc:docMk/>
          <pc:sldMk cId="4156005684" sldId="9035"/>
        </pc:sldMkLst>
      </pc:sldChg>
      <pc:sldChg chg="del">
        <pc:chgData name="Dale Rintelman" userId="3015f9bd-f692-4206-b000-5b94df7f8e3b" providerId="ADAL" clId="{18CC2391-4341-45C2-B399-DA7426098B6B}" dt="2026-04-05T11:45:33.039" v="8" actId="47"/>
        <pc:sldMkLst>
          <pc:docMk/>
          <pc:sldMk cId="230964220" sldId="9036"/>
        </pc:sldMkLst>
      </pc:sldChg>
      <pc:sldChg chg="del">
        <pc:chgData name="Dale Rintelman" userId="3015f9bd-f692-4206-b000-5b94df7f8e3b" providerId="ADAL" clId="{18CC2391-4341-45C2-B399-DA7426098B6B}" dt="2026-04-05T11:45:34.912" v="9" actId="47"/>
        <pc:sldMkLst>
          <pc:docMk/>
          <pc:sldMk cId="2183226269" sldId="9037"/>
        </pc:sldMkLst>
      </pc:sldChg>
      <pc:sldChg chg="del">
        <pc:chgData name="Dale Rintelman" userId="3015f9bd-f692-4206-b000-5b94df7f8e3b" providerId="ADAL" clId="{18CC2391-4341-45C2-B399-DA7426098B6B}" dt="2026-04-05T11:45:39.206" v="10" actId="47"/>
        <pc:sldMkLst>
          <pc:docMk/>
          <pc:sldMk cId="3807854194" sldId="9044"/>
        </pc:sldMkLst>
      </pc:sldChg>
      <pc:sldChg chg="del">
        <pc:chgData name="Dale Rintelman" userId="3015f9bd-f692-4206-b000-5b94df7f8e3b" providerId="ADAL" clId="{18CC2391-4341-45C2-B399-DA7426098B6B}" dt="2026-04-05T11:45:41.735" v="11" actId="47"/>
        <pc:sldMkLst>
          <pc:docMk/>
          <pc:sldMk cId="1734951533" sldId="9045"/>
        </pc:sldMkLst>
      </pc:sldChg>
      <pc:sldChg chg="del">
        <pc:chgData name="Dale Rintelman" userId="3015f9bd-f692-4206-b000-5b94df7f8e3b" providerId="ADAL" clId="{18CC2391-4341-45C2-B399-DA7426098B6B}" dt="2026-04-05T11:45:44.758" v="12" actId="47"/>
        <pc:sldMkLst>
          <pc:docMk/>
          <pc:sldMk cId="1068874783" sldId="904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5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4/5/2026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5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5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4/5/2026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5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4/5/2026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4/5/2026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4/5/2026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4/5/2026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4/5/2026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4/5/2026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4/5/2026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4/5/2026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4/5/2026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4/5/2026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4/5/2026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4/5/2026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E6D6C-A615-7D14-4C6B-FDB9268D4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>
            <a:extLst>
              <a:ext uri="{FF2B5EF4-FFF2-40B4-BE49-F238E27FC236}">
                <a16:creationId xmlns:a16="http://schemas.microsoft.com/office/drawing/2014/main" id="{FE117635-1170-FAE7-FC1A-D151B0C7E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711" y="2286000"/>
            <a:ext cx="2316289" cy="3352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" marR="38100">
              <a:spcAft>
                <a:spcPts val="400"/>
              </a:spcAft>
            </a:pPr>
            <a:r>
              <a:rPr lang="en-US" sz="2800" b="1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Lk 24:13-35</a:t>
            </a:r>
            <a:endParaRPr lang="en-US" sz="2800" b="1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83BBC2F3-17BA-7CAF-1AC7-0F8D18C7F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333022"/>
            <a:ext cx="914399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6000" b="1" i="1" dirty="0">
                <a:latin typeface="+mn-lt"/>
                <a:cs typeface="Arial" panose="020B0604020202020204" pitchFamily="34" charset="0"/>
              </a:rPr>
              <a:t>Emmaus Easter</a:t>
            </a:r>
            <a:endParaRPr lang="en-US" sz="48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10CAE491-434D-CE0C-FC1C-B4EBC0BC3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50" y="6011218"/>
            <a:ext cx="19240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200" b="1" i="1" dirty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4/5/26</a:t>
            </a:r>
          </a:p>
        </p:txBody>
      </p:sp>
      <p:sp>
        <p:nvSpPr>
          <p:cNvPr id="3" name="AutoShape 2" descr="Sheep and Dogs – Jesus and the Syrophoenician Woman (Matthew 15:21-28) |  The Left Hand of Ehud: Matt's Bible Blog">
            <a:extLst>
              <a:ext uri="{FF2B5EF4-FFF2-40B4-BE49-F238E27FC236}">
                <a16:creationId xmlns:a16="http://schemas.microsoft.com/office/drawing/2014/main" id="{16BC19CD-91D3-7650-7E90-2F7F910B06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AutoShape 6">
            <a:extLst>
              <a:ext uri="{FF2B5EF4-FFF2-40B4-BE49-F238E27FC236}">
                <a16:creationId xmlns:a16="http://schemas.microsoft.com/office/drawing/2014/main" id="{6F5FA342-17AA-FAC6-026A-E2F72C9217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8D8B97B-F874-C3AE-0314-B6BF9634AC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95" t="20892" r="9400" b="1014"/>
          <a:stretch>
            <a:fillRect/>
          </a:stretch>
        </p:blipFill>
        <p:spPr>
          <a:xfrm>
            <a:off x="2302933" y="1805885"/>
            <a:ext cx="68580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858409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228600" y="152400"/>
            <a:ext cx="8686800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8200" algn="r"/>
              </a:tabLst>
            </a:pPr>
            <a:r>
              <a:rPr lang="en-US" sz="3400" dirty="0"/>
              <a:t>That very day two of them were going to a village named Emmaus, about seven miles from Jerusalem, </a:t>
            </a:r>
            <a:r>
              <a:rPr lang="en-US" sz="3400" b="1" baseline="30000" dirty="0"/>
              <a:t>14 </a:t>
            </a:r>
            <a:r>
              <a:rPr lang="en-US" sz="3400" dirty="0"/>
              <a:t>and they were talking with each other about all these things that had happened. </a:t>
            </a:r>
            <a:r>
              <a:rPr lang="en-US" sz="3400" b="1" baseline="30000" dirty="0"/>
              <a:t>15 </a:t>
            </a:r>
            <a:r>
              <a:rPr lang="en-US" sz="3400" dirty="0"/>
              <a:t>While they were talking and discussing together, </a:t>
            </a:r>
            <a:r>
              <a:rPr lang="en-US" sz="3400" b="1" dirty="0"/>
              <a:t>Jesus</a:t>
            </a:r>
            <a:r>
              <a:rPr lang="en-US" sz="3400" dirty="0"/>
              <a:t> himself drew near and went with them. </a:t>
            </a:r>
            <a:r>
              <a:rPr lang="en-US" sz="3400" b="1" baseline="30000" dirty="0"/>
              <a:t>16 </a:t>
            </a:r>
            <a:r>
              <a:rPr lang="en-US" sz="3400" dirty="0"/>
              <a:t>But their eyes were kept from recognizing him. </a:t>
            </a:r>
            <a:r>
              <a:rPr lang="en-US" sz="3400" b="1" baseline="30000" dirty="0"/>
              <a:t>17 </a:t>
            </a:r>
            <a:r>
              <a:rPr lang="en-US" sz="3400" dirty="0"/>
              <a:t>And </a:t>
            </a:r>
            <a:r>
              <a:rPr lang="en-US" sz="3400" b="1" dirty="0"/>
              <a:t>he</a:t>
            </a:r>
            <a:r>
              <a:rPr lang="en-US" sz="3400" dirty="0"/>
              <a:t> said to them, </a:t>
            </a:r>
            <a:r>
              <a:rPr lang="en-US" sz="3400" b="1" dirty="0">
                <a:solidFill>
                  <a:srgbClr val="C00000"/>
                </a:solidFill>
              </a:rPr>
              <a:t>“What is this conversation that you are holding with each other as you walk?” </a:t>
            </a:r>
            <a:r>
              <a:rPr lang="en-US" sz="3400" dirty="0"/>
              <a:t>And they stood still, looking sad.</a:t>
            </a:r>
            <a:r>
              <a:rPr lang="en-US" sz="2400" dirty="0">
                <a:solidFill>
                  <a:prstClr val="black"/>
                </a:solidFill>
              </a:rPr>
              <a:t>	</a:t>
            </a:r>
            <a:r>
              <a:rPr lang="en-US" sz="2400" b="1" dirty="0">
                <a:solidFill>
                  <a:prstClr val="black"/>
                </a:solidFill>
              </a:rPr>
              <a:t>Lk 24:13-17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9654861"/>
      </p:ext>
    </p:extLst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519C4-791C-C408-7204-75288268B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7D503BC4-2FBA-226D-A217-065BAA6FD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52400"/>
            <a:ext cx="8686800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3400" b="1" dirty="0"/>
              <a:t>Then one of them, named Cleopas, answered him, </a:t>
            </a:r>
            <a:r>
              <a:rPr lang="en-US" sz="3400" dirty="0"/>
              <a:t>“Are you the only visitor to Jerusalem who does not know the things that have happened there in these days?” </a:t>
            </a:r>
            <a:r>
              <a:rPr lang="en-US" sz="3400" b="1" baseline="30000" dirty="0"/>
              <a:t>19 </a:t>
            </a:r>
            <a:r>
              <a:rPr lang="en-US" sz="3400" dirty="0"/>
              <a:t>And he said to them, </a:t>
            </a:r>
            <a:r>
              <a:rPr lang="en-US" sz="3400" b="1" dirty="0">
                <a:solidFill>
                  <a:srgbClr val="C00000"/>
                </a:solidFill>
              </a:rPr>
              <a:t>“What things?” </a:t>
            </a:r>
            <a:r>
              <a:rPr lang="en-US" sz="3400" dirty="0"/>
              <a:t>And they said to him, “Concerning Jesus of Nazareth, a man who was a prophet mighty in deed and word before God and all the people, </a:t>
            </a:r>
            <a:r>
              <a:rPr lang="en-US" sz="3400" b="1" baseline="30000" dirty="0"/>
              <a:t>20 </a:t>
            </a:r>
            <a:r>
              <a:rPr lang="en-US" sz="3400" dirty="0"/>
              <a:t>and how our chief priests and rulers delivered him up to be condemned to death, and crucified him. </a:t>
            </a:r>
            <a:r>
              <a:rPr lang="en-US" sz="3400" b="1" baseline="30000" dirty="0"/>
              <a:t>21 </a:t>
            </a:r>
            <a:r>
              <a:rPr lang="en-US" sz="3400" dirty="0"/>
              <a:t>But we had hoped that he was the one to redeem Israel. </a:t>
            </a:r>
          </a:p>
          <a:p>
            <a:pPr>
              <a:tabLst>
                <a:tab pos="8458200" algn="r"/>
              </a:tabLst>
            </a:pPr>
            <a:r>
              <a:rPr lang="en-US" sz="2400" dirty="0">
                <a:solidFill>
                  <a:prstClr val="black"/>
                </a:solidFill>
              </a:rPr>
              <a:t>	</a:t>
            </a:r>
            <a:r>
              <a:rPr lang="en-US" sz="2400" b="1" dirty="0">
                <a:solidFill>
                  <a:prstClr val="black"/>
                </a:solidFill>
              </a:rPr>
              <a:t>Lk 24:18-21a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56117374"/>
      </p:ext>
    </p:extLst>
  </p:cSld>
  <p:clrMapOvr>
    <a:masterClrMapping/>
  </p:clrMapOvr>
  <p:transition spd="slow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463C3-4913-9801-7501-E3B520065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8C087D0-9ACD-9173-3D69-FA1F2D4C8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05122"/>
            <a:ext cx="8686800" cy="584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8200" algn="r"/>
              </a:tabLst>
            </a:pPr>
            <a:r>
              <a:rPr lang="en-US" sz="3400" dirty="0"/>
              <a:t>…Yes, and besides all this, it is now the third day since these things happened. </a:t>
            </a:r>
            <a:r>
              <a:rPr lang="en-US" sz="3400" b="1" baseline="30000" dirty="0"/>
              <a:t>22 </a:t>
            </a:r>
            <a:r>
              <a:rPr lang="en-US" sz="3400" dirty="0"/>
              <a:t>Moreover, some women of our company amazed us. They were at the tomb early in the morning, </a:t>
            </a:r>
            <a:r>
              <a:rPr lang="en-US" sz="3400" b="1" baseline="30000" dirty="0"/>
              <a:t>23 </a:t>
            </a:r>
            <a:r>
              <a:rPr lang="en-US" sz="3400" dirty="0"/>
              <a:t>and when they did not find his body, they came back saying that they had even seen a vision of angels, who said that he was alive. </a:t>
            </a:r>
            <a:r>
              <a:rPr lang="en-US" sz="3400" b="1" baseline="30000" dirty="0"/>
              <a:t>24 </a:t>
            </a:r>
            <a:r>
              <a:rPr lang="en-US" sz="3400" dirty="0"/>
              <a:t>Some of those who were with us went to the tomb and found it just as the women had said, but him they did not see.” </a:t>
            </a:r>
            <a:r>
              <a:rPr lang="en-US" sz="2400" dirty="0">
                <a:solidFill>
                  <a:prstClr val="black"/>
                </a:solidFill>
              </a:rPr>
              <a:t>	</a:t>
            </a:r>
            <a:r>
              <a:rPr lang="en-US" sz="2400" b="1" dirty="0">
                <a:solidFill>
                  <a:prstClr val="black"/>
                </a:solidFill>
              </a:rPr>
              <a:t>Lk 24:21b-24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58012805"/>
      </p:ext>
    </p:extLst>
  </p:cSld>
  <p:clrMapOvr>
    <a:masterClrMapping/>
  </p:clrMapOvr>
  <p:transition spd="slow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7D7B8-BEFE-9112-A097-07E6E097C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DCC34ED-A436-87BC-48AD-3BDF4773E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52400"/>
            <a:ext cx="8763000" cy="6694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8200" algn="r"/>
              </a:tabLst>
            </a:pPr>
            <a:r>
              <a:rPr lang="en-US" sz="3300" dirty="0"/>
              <a:t>And </a:t>
            </a:r>
            <a:r>
              <a:rPr lang="en-US" sz="3300" b="1" dirty="0"/>
              <a:t>He</a:t>
            </a:r>
            <a:r>
              <a:rPr lang="en-US" sz="3300" dirty="0"/>
              <a:t> said to them, </a:t>
            </a:r>
            <a:r>
              <a:rPr lang="en-US" sz="3300" dirty="0">
                <a:solidFill>
                  <a:srgbClr val="800000"/>
                </a:solidFill>
              </a:rPr>
              <a:t>“O foolish ones, and slow of heart to believe all that the prophets have spoken! </a:t>
            </a:r>
            <a:r>
              <a:rPr lang="en-US" sz="3300" b="1" baseline="30000" dirty="0">
                <a:solidFill>
                  <a:srgbClr val="800000"/>
                </a:solidFill>
              </a:rPr>
              <a:t>26 </a:t>
            </a:r>
            <a:r>
              <a:rPr lang="en-US" sz="3300" dirty="0">
                <a:solidFill>
                  <a:srgbClr val="800000"/>
                </a:solidFill>
              </a:rPr>
              <a:t>Was it not necessary that the Christ should suffer these things and enter into his glory?”</a:t>
            </a:r>
            <a:r>
              <a:rPr lang="en-US" sz="3300" dirty="0">
                <a:solidFill>
                  <a:srgbClr val="FF0000"/>
                </a:solidFill>
              </a:rPr>
              <a:t> </a:t>
            </a:r>
            <a:r>
              <a:rPr lang="en-US" sz="3300" b="1" baseline="30000" dirty="0"/>
              <a:t>27 </a:t>
            </a:r>
            <a:r>
              <a:rPr lang="en-US" sz="3300" dirty="0"/>
              <a:t>And beginning with Moses and all the Prophets, he interpreted to them in all the Scriptures the things concerning himself.  </a:t>
            </a:r>
            <a:r>
              <a:rPr lang="en-US" sz="3300" b="1" baseline="30000" dirty="0"/>
              <a:t>28 </a:t>
            </a:r>
            <a:r>
              <a:rPr lang="en-US" sz="3300" dirty="0"/>
              <a:t>So they drew near to the village to which they were going. He acted as if he were going farther, </a:t>
            </a:r>
            <a:r>
              <a:rPr lang="en-US" sz="3300" b="1" baseline="30000" dirty="0"/>
              <a:t>29 </a:t>
            </a:r>
            <a:r>
              <a:rPr lang="en-US" sz="3300" dirty="0"/>
              <a:t>but they urged him strongly, saying, </a:t>
            </a:r>
            <a:r>
              <a:rPr lang="en-US" sz="3300" b="1" dirty="0">
                <a:solidFill>
                  <a:srgbClr val="002060"/>
                </a:solidFill>
              </a:rPr>
              <a:t>“</a:t>
            </a:r>
            <a:r>
              <a:rPr lang="en-US" sz="3300" b="1" u="heavy" dirty="0">
                <a:solidFill>
                  <a:srgbClr val="002060"/>
                </a:solidFill>
                <a:uFill>
                  <a:solidFill>
                    <a:schemeClr val="tx1"/>
                  </a:solidFill>
                </a:uFill>
              </a:rPr>
              <a:t>Stay with us, for it is toward evening and the day is now far spent</a:t>
            </a:r>
            <a:r>
              <a:rPr lang="en-US" sz="3300" b="1" dirty="0">
                <a:solidFill>
                  <a:srgbClr val="002060"/>
                </a:solidFill>
              </a:rPr>
              <a:t>.” </a:t>
            </a:r>
            <a:r>
              <a:rPr lang="en-US" sz="3300" dirty="0"/>
              <a:t>So he went in to stay with them.</a:t>
            </a:r>
            <a:r>
              <a:rPr lang="en-US" sz="2400" dirty="0">
                <a:solidFill>
                  <a:prstClr val="black"/>
                </a:solidFill>
              </a:rPr>
              <a:t>	</a:t>
            </a:r>
            <a:r>
              <a:rPr lang="en-US" sz="2400" b="1" dirty="0">
                <a:solidFill>
                  <a:prstClr val="black"/>
                </a:solidFill>
              </a:rPr>
              <a:t>Lk 24:25-29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20701032"/>
      </p:ext>
    </p:extLst>
  </p:cSld>
  <p:clrMapOvr>
    <a:masterClrMapping/>
  </p:clrMapOvr>
  <p:transition spd="slow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DAC06-CE67-6DF2-A44B-C27BF5FF6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30E8B4B1-71E3-8B91-F212-066376C2C9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766732"/>
            <a:ext cx="8382000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521700" algn="r"/>
              </a:tabLst>
            </a:pPr>
            <a:r>
              <a:rPr lang="en-US" sz="3400" dirty="0"/>
              <a:t>When he was at table with them, he took the bread and blessed and broke it and gave it to them. </a:t>
            </a:r>
            <a:r>
              <a:rPr lang="en-US" sz="3400" b="1" baseline="30000" dirty="0"/>
              <a:t>31 </a:t>
            </a:r>
            <a:r>
              <a:rPr lang="en-US" sz="3400" dirty="0"/>
              <a:t>And their eyes were opened, and they recognized him. And he vanished from their sight. </a:t>
            </a:r>
            <a:r>
              <a:rPr lang="en-US" sz="3400" b="1" baseline="30000" dirty="0"/>
              <a:t>32 </a:t>
            </a:r>
            <a:r>
              <a:rPr lang="en-US" sz="3400" dirty="0"/>
              <a:t>They said to each other, </a:t>
            </a:r>
            <a:r>
              <a:rPr lang="en-US" sz="3400" b="1" dirty="0"/>
              <a:t>“</a:t>
            </a:r>
            <a:r>
              <a:rPr lang="en-US" sz="3400" b="1" u="sng" dirty="0"/>
              <a:t>Did not our hearts burn within us while he talked to us on the road, while he opened to us the Scriptures</a:t>
            </a:r>
            <a:r>
              <a:rPr lang="en-US" sz="3400" b="1" dirty="0"/>
              <a:t>?” </a:t>
            </a:r>
            <a:r>
              <a:rPr lang="en-US" sz="3400" b="1" baseline="30000" dirty="0"/>
              <a:t>33 </a:t>
            </a:r>
            <a:r>
              <a:rPr lang="en-US" sz="3400" dirty="0"/>
              <a:t>And they rose that same hour and returned to Jerusalem.</a:t>
            </a:r>
            <a:r>
              <a:rPr lang="en-US" sz="3400" dirty="0">
                <a:solidFill>
                  <a:prstClr val="black"/>
                </a:solidFill>
              </a:rPr>
              <a:t>	</a:t>
            </a:r>
            <a:r>
              <a:rPr lang="en-US" sz="2400" b="1" dirty="0">
                <a:solidFill>
                  <a:prstClr val="black"/>
                </a:solidFill>
              </a:rPr>
              <a:t>Lk 24:30-33a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58504813"/>
      </p:ext>
    </p:extLst>
  </p:cSld>
  <p:clrMapOvr>
    <a:masterClrMapping/>
  </p:clrMapOvr>
  <p:transition spd="slow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D7BB5-D4E7-8C86-4799-11CAC80CD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255826-AB0C-7462-B45F-0EDBC965564E}"/>
              </a:ext>
            </a:extLst>
          </p:cNvPr>
          <p:cNvSpPr txBox="1"/>
          <p:nvPr/>
        </p:nvSpPr>
        <p:spPr>
          <a:xfrm>
            <a:off x="-20782" y="444999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/>
            <a:r>
              <a:rPr lang="en-US" sz="6000" b="1" kern="1400" dirty="0">
                <a:solidFill>
                  <a:srgbClr val="001236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The first testimonies</a:t>
            </a:r>
          </a:p>
          <a:p>
            <a:pPr marR="38100" algn="ctr"/>
            <a:r>
              <a:rPr lang="en-US" sz="6000" b="1" kern="1400" dirty="0">
                <a:solidFill>
                  <a:srgbClr val="001236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were from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women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5B4E4C96-FD08-7416-D11A-8392A7322ACB}"/>
              </a:ext>
            </a:extLst>
          </p:cNvPr>
          <p:cNvSpPr/>
          <p:nvPr/>
        </p:nvSpPr>
        <p:spPr>
          <a:xfrm>
            <a:off x="914400" y="270570"/>
            <a:ext cx="304800" cy="585511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3379CD-08F1-2CDF-A8A7-BD3ED5B88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3048000"/>
            <a:ext cx="861060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343900" algn="r"/>
              </a:tabLst>
            </a:pPr>
            <a:r>
              <a:rPr lang="en-US" sz="3200" dirty="0">
                <a:latin typeface="+mn-lt"/>
              </a:rPr>
              <a:t>Some of those who were with us went to the tomb and </a:t>
            </a:r>
            <a:r>
              <a:rPr lang="en-US" sz="3200" b="1" u="heavy" dirty="0">
                <a:uFill>
                  <a:solidFill>
                    <a:srgbClr val="3E0000"/>
                  </a:solidFill>
                </a:uFill>
                <a:latin typeface="+mn-lt"/>
              </a:rPr>
              <a:t>found it just as the women had said</a:t>
            </a:r>
            <a:r>
              <a:rPr lang="en-US" sz="3200" dirty="0">
                <a:latin typeface="+mn-lt"/>
              </a:rPr>
              <a:t>, </a:t>
            </a:r>
            <a:r>
              <a:rPr lang="en-US" sz="3200" dirty="0">
                <a:uFill>
                  <a:solidFill>
                    <a:srgbClr val="3E0000"/>
                  </a:solidFill>
                </a:uFill>
                <a:latin typeface="+mn-lt"/>
              </a:rPr>
              <a:t>but him they did not see</a:t>
            </a:r>
            <a:r>
              <a:rPr lang="en-US" sz="3200" dirty="0">
                <a:latin typeface="+mn-lt"/>
              </a:rPr>
              <a:t>.” </a:t>
            </a:r>
            <a:r>
              <a:rPr lang="en-US" sz="3200" baseline="30000" dirty="0">
                <a:latin typeface="+mn-lt"/>
              </a:rPr>
              <a:t>25 </a:t>
            </a:r>
            <a:r>
              <a:rPr lang="en-US" sz="3200" dirty="0">
                <a:latin typeface="+mn-lt"/>
              </a:rPr>
              <a:t>And he said to them, “</a:t>
            </a:r>
            <a:r>
              <a:rPr lang="en-US" sz="3200" dirty="0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+mn-lt"/>
              </a:rPr>
              <a:t>O foolish ones, and slow of heart to believe all that the prophets have spoken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! </a:t>
            </a:r>
            <a:r>
              <a:rPr lang="en-US" sz="3200" b="1" baseline="30000" dirty="0">
                <a:solidFill>
                  <a:srgbClr val="FF0000"/>
                </a:solidFill>
                <a:latin typeface="+mn-lt"/>
              </a:rPr>
              <a:t>26 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Was it not necessary that the Christ should suffer these things and enter into his glory?</a:t>
            </a:r>
            <a:r>
              <a:rPr lang="en-US" sz="3200" dirty="0">
                <a:latin typeface="+mn-lt"/>
              </a:rPr>
              <a:t>”	</a:t>
            </a:r>
            <a:r>
              <a:rPr lang="en-US" sz="2400" b="1" dirty="0">
                <a:latin typeface="+mn-lt"/>
              </a:rPr>
              <a:t>Lk 24:24-26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837030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D90D2-A378-2BC9-4732-0561ED498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BE16A0-CE65-A7E1-A7A1-C2E3DBDFDFBB}"/>
              </a:ext>
            </a:extLst>
          </p:cNvPr>
          <p:cNvSpPr txBox="1"/>
          <p:nvPr/>
        </p:nvSpPr>
        <p:spPr>
          <a:xfrm>
            <a:off x="-20782" y="444999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/>
            <a:r>
              <a:rPr lang="en-US" sz="6000" b="1" kern="1400" dirty="0">
                <a:solidFill>
                  <a:srgbClr val="001236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These testimonies</a:t>
            </a:r>
          </a:p>
          <a:p>
            <a:pPr marR="38100" algn="ctr"/>
            <a:r>
              <a:rPr lang="en-US" sz="6000" b="1" kern="1400" dirty="0">
                <a:solidFill>
                  <a:srgbClr val="001236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were confirmed by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men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72F2B3E3-F4C5-89F4-CFE4-C1D44C5083D9}"/>
              </a:ext>
            </a:extLst>
          </p:cNvPr>
          <p:cNvSpPr/>
          <p:nvPr/>
        </p:nvSpPr>
        <p:spPr>
          <a:xfrm>
            <a:off x="1295400" y="277497"/>
            <a:ext cx="304800" cy="585511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412CDB-93CF-2BD3-487F-E8D404EB2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3048000"/>
            <a:ext cx="861060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343900" algn="r"/>
              </a:tabLst>
            </a:pPr>
            <a:r>
              <a:rPr lang="en-US" sz="3200" b="1" u="heavy" dirty="0">
                <a:uFill>
                  <a:solidFill>
                    <a:srgbClr val="3E0000"/>
                  </a:solidFill>
                </a:uFill>
                <a:latin typeface="+mn-lt"/>
              </a:rPr>
              <a:t>Some of those who were with us went to the tomb and found it</a:t>
            </a:r>
            <a:r>
              <a:rPr lang="en-US" sz="3200" dirty="0">
                <a:latin typeface="+mn-lt"/>
              </a:rPr>
              <a:t> just as the women had said, </a:t>
            </a:r>
            <a:r>
              <a:rPr lang="en-US" sz="3200" dirty="0">
                <a:uFill>
                  <a:solidFill>
                    <a:srgbClr val="3E0000"/>
                  </a:solidFill>
                </a:uFill>
                <a:latin typeface="+mn-lt"/>
              </a:rPr>
              <a:t>but him they did not see</a:t>
            </a:r>
            <a:r>
              <a:rPr lang="en-US" sz="3200" dirty="0">
                <a:latin typeface="+mn-lt"/>
              </a:rPr>
              <a:t>.” </a:t>
            </a:r>
            <a:r>
              <a:rPr lang="en-US" sz="3200" b="1" baseline="30000" dirty="0">
                <a:latin typeface="+mn-lt"/>
              </a:rPr>
              <a:t>25 </a:t>
            </a:r>
            <a:r>
              <a:rPr lang="en-US" sz="3200" dirty="0">
                <a:latin typeface="+mn-lt"/>
              </a:rPr>
              <a:t>And he said to them, “</a:t>
            </a:r>
            <a:r>
              <a:rPr lang="en-US" sz="3200" dirty="0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+mn-lt"/>
              </a:rPr>
              <a:t>O foolish ones, and slow of heart to believe all that the prophets have spoken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! </a:t>
            </a:r>
            <a:r>
              <a:rPr lang="en-US" sz="3200" b="1" baseline="30000" dirty="0">
                <a:solidFill>
                  <a:srgbClr val="FF0000"/>
                </a:solidFill>
                <a:latin typeface="+mn-lt"/>
              </a:rPr>
              <a:t>26 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Was it not necessary that the Christ should suffer these things and enter into his glory?</a:t>
            </a:r>
            <a:r>
              <a:rPr lang="en-US" sz="3200" dirty="0">
                <a:latin typeface="+mn-lt"/>
              </a:rPr>
              <a:t>”	</a:t>
            </a:r>
            <a:r>
              <a:rPr lang="en-US" sz="2400" b="1" dirty="0">
                <a:latin typeface="+mn-lt"/>
              </a:rPr>
              <a:t>Lk 24:24-26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37995906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D0485-6254-09D0-ABE6-9D6B6103A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8AD53F-D645-BDAB-58D6-14A715F53099}"/>
              </a:ext>
            </a:extLst>
          </p:cNvPr>
          <p:cNvSpPr txBox="1"/>
          <p:nvPr/>
        </p:nvSpPr>
        <p:spPr>
          <a:xfrm>
            <a:off x="-20782" y="444999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/>
            <a:r>
              <a:rPr lang="en-US" sz="6000" b="1" kern="1400" dirty="0">
                <a:solidFill>
                  <a:srgbClr val="001236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Jesus was</a:t>
            </a:r>
          </a:p>
          <a:p>
            <a:pPr marR="38100" algn="ctr"/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free</a:t>
            </a:r>
            <a:r>
              <a:rPr lang="en-US" sz="60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and</a:t>
            </a:r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alive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A894887C-BF56-7358-7B5F-A19E3AB2B266}"/>
              </a:ext>
            </a:extLst>
          </p:cNvPr>
          <p:cNvSpPr/>
          <p:nvPr/>
        </p:nvSpPr>
        <p:spPr>
          <a:xfrm>
            <a:off x="2667000" y="270570"/>
            <a:ext cx="304800" cy="585511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3614CC-B418-D3B4-51A9-760C03408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3048000"/>
            <a:ext cx="861060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343900" algn="r"/>
              </a:tabLst>
            </a:pPr>
            <a:r>
              <a:rPr lang="en-US" sz="3200" dirty="0">
                <a:latin typeface="+mn-lt"/>
              </a:rPr>
              <a:t>Some of those who were with us went to the tomb and found it just as the women had said, </a:t>
            </a:r>
            <a:r>
              <a:rPr lang="en-US" sz="3200" b="1" u="heavy" dirty="0">
                <a:uFill>
                  <a:solidFill>
                    <a:srgbClr val="3E0000"/>
                  </a:solidFill>
                </a:uFill>
                <a:latin typeface="+mn-lt"/>
              </a:rPr>
              <a:t>but him they did not see</a:t>
            </a:r>
            <a:r>
              <a:rPr lang="en-US" sz="3200" dirty="0">
                <a:latin typeface="+mn-lt"/>
              </a:rPr>
              <a:t>.” </a:t>
            </a:r>
            <a:r>
              <a:rPr lang="en-US" sz="3200" b="1" baseline="30000" dirty="0">
                <a:latin typeface="+mn-lt"/>
              </a:rPr>
              <a:t>25 </a:t>
            </a:r>
            <a:r>
              <a:rPr lang="en-US" sz="3200" dirty="0">
                <a:latin typeface="+mn-lt"/>
              </a:rPr>
              <a:t>And he said to them, “</a:t>
            </a:r>
            <a:r>
              <a:rPr lang="en-US" sz="3200" u="heavy" dirty="0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+mn-lt"/>
              </a:rPr>
              <a:t>O foolish ones, and slow of heart to believe all that the prophets have spoken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! </a:t>
            </a:r>
            <a:r>
              <a:rPr lang="en-US" sz="3200" b="1" baseline="30000" dirty="0">
                <a:solidFill>
                  <a:srgbClr val="FF0000"/>
                </a:solidFill>
                <a:latin typeface="+mn-lt"/>
              </a:rPr>
              <a:t>26 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Was it not necessary that the Christ should suffer these things and enter into his glory?</a:t>
            </a:r>
            <a:r>
              <a:rPr lang="en-US" sz="3200" dirty="0">
                <a:latin typeface="+mn-lt"/>
              </a:rPr>
              <a:t>”	</a:t>
            </a:r>
            <a:r>
              <a:rPr lang="en-US" sz="2400" b="1" dirty="0">
                <a:latin typeface="+mn-lt"/>
              </a:rPr>
              <a:t>Lk 24:24-26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42722020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2C604-B5BD-622E-5DD0-85211D611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6E21B0-EB5D-6C6C-BBE3-C02CCF18D2A1}"/>
              </a:ext>
            </a:extLst>
          </p:cNvPr>
          <p:cNvSpPr txBox="1"/>
          <p:nvPr/>
        </p:nvSpPr>
        <p:spPr>
          <a:xfrm>
            <a:off x="-20782" y="444999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/>
            <a:r>
              <a:rPr lang="en-US" sz="6000" b="1" kern="1400" dirty="0">
                <a:solidFill>
                  <a:srgbClr val="001236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Cleopus and his friend</a:t>
            </a:r>
          </a:p>
          <a:p>
            <a:pPr marR="38100" algn="ctr"/>
            <a:r>
              <a:rPr lang="en-US" sz="6000" b="1" kern="1400" dirty="0">
                <a:solidFill>
                  <a:srgbClr val="001236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were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observers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9FF501A6-EC2B-278A-3CE2-488F9443CE5E}"/>
              </a:ext>
            </a:extLst>
          </p:cNvPr>
          <p:cNvSpPr/>
          <p:nvPr/>
        </p:nvSpPr>
        <p:spPr>
          <a:xfrm>
            <a:off x="685800" y="256715"/>
            <a:ext cx="304800" cy="585511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CD0774-3B19-892A-7EA7-6E4EDF3D7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3048000"/>
            <a:ext cx="861060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343900" algn="r"/>
              </a:tabLst>
            </a:pPr>
            <a:r>
              <a:rPr lang="en-US" sz="3200" dirty="0">
                <a:uFill>
                  <a:solidFill>
                    <a:srgbClr val="3E0000"/>
                  </a:solidFill>
                </a:uFill>
                <a:latin typeface="+mn-lt"/>
              </a:rPr>
              <a:t>Some of those who were with us went to the tomb and found it</a:t>
            </a:r>
            <a:r>
              <a:rPr lang="en-US" sz="3200" dirty="0">
                <a:latin typeface="+mn-lt"/>
              </a:rPr>
              <a:t> just as the women had said, </a:t>
            </a:r>
            <a:r>
              <a:rPr lang="en-US" sz="3200" dirty="0">
                <a:uFill>
                  <a:solidFill>
                    <a:srgbClr val="3E0000"/>
                  </a:solidFill>
                </a:uFill>
                <a:latin typeface="+mn-lt"/>
              </a:rPr>
              <a:t>but him they did not see</a:t>
            </a:r>
            <a:r>
              <a:rPr lang="en-US" sz="3200" dirty="0">
                <a:latin typeface="+mn-lt"/>
              </a:rPr>
              <a:t>.” </a:t>
            </a:r>
            <a:r>
              <a:rPr lang="en-US" sz="3200" b="1" baseline="30000" dirty="0">
                <a:latin typeface="+mn-lt"/>
              </a:rPr>
              <a:t>25 </a:t>
            </a:r>
            <a:r>
              <a:rPr lang="en-US" sz="3200" dirty="0">
                <a:latin typeface="+mn-lt"/>
              </a:rPr>
              <a:t>And he said to them, “</a:t>
            </a:r>
            <a:r>
              <a:rPr lang="en-US" sz="3200" dirty="0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+mn-lt"/>
              </a:rPr>
              <a:t>O foolish ones, and slow of heart to believe all that the prophets have spoken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! </a:t>
            </a:r>
            <a:r>
              <a:rPr lang="en-US" sz="3200" b="1" baseline="30000" dirty="0">
                <a:solidFill>
                  <a:srgbClr val="FF0000"/>
                </a:solidFill>
                <a:latin typeface="+mn-lt"/>
              </a:rPr>
              <a:t>26 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Was it not necessary that the Christ should suffer these things and enter into his glory?</a:t>
            </a:r>
            <a:r>
              <a:rPr lang="en-US" sz="3200" dirty="0">
                <a:latin typeface="+mn-lt"/>
              </a:rPr>
              <a:t>”	</a:t>
            </a:r>
            <a:r>
              <a:rPr lang="en-US" sz="2400" b="1" dirty="0">
                <a:latin typeface="+mn-lt"/>
              </a:rPr>
              <a:t>Lk 24:24-26</a:t>
            </a:r>
            <a:endParaRPr lang="en-US" sz="2800" dirty="0">
              <a:latin typeface="+mn-lt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69133D4-6AE0-D855-5252-DEA53B81E53D}"/>
              </a:ext>
            </a:extLst>
          </p:cNvPr>
          <p:cNvSpPr/>
          <p:nvPr/>
        </p:nvSpPr>
        <p:spPr>
          <a:xfrm>
            <a:off x="152400" y="3124200"/>
            <a:ext cx="8724900" cy="14478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B9B050E-A5BF-C62B-3EAD-983B2FD96AD8}"/>
              </a:ext>
            </a:extLst>
          </p:cNvPr>
          <p:cNvCxnSpPr/>
          <p:nvPr/>
        </p:nvCxnSpPr>
        <p:spPr>
          <a:xfrm flipH="1">
            <a:off x="6934200" y="2590800"/>
            <a:ext cx="533400" cy="53340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56D90EB-816A-014F-6EFA-241EB48C96DA}"/>
              </a:ext>
            </a:extLst>
          </p:cNvPr>
          <p:cNvSpPr txBox="1"/>
          <p:nvPr/>
        </p:nvSpPr>
        <p:spPr>
          <a:xfrm>
            <a:off x="7467600" y="1803737"/>
            <a:ext cx="91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8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923901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9573E-F429-49E8-C551-D8477A69F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12709175-74CD-037F-6C70-408FCD88E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52400"/>
            <a:ext cx="8686800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3400" b="1" dirty="0"/>
              <a:t>Then one of them, named Cleopas, answered him, </a:t>
            </a:r>
            <a:r>
              <a:rPr lang="en-US" sz="3400" dirty="0"/>
              <a:t>“Are you the only visitor to Jerusalem who does not know the things that have happened there in these days?” </a:t>
            </a:r>
            <a:r>
              <a:rPr lang="en-US" sz="3400" b="1" baseline="30000" dirty="0"/>
              <a:t>19 </a:t>
            </a:r>
            <a:r>
              <a:rPr lang="en-US" sz="3400" dirty="0"/>
              <a:t>And he said to them, </a:t>
            </a:r>
            <a:r>
              <a:rPr lang="en-US" sz="3400" b="1" dirty="0">
                <a:solidFill>
                  <a:srgbClr val="C00000"/>
                </a:solidFill>
              </a:rPr>
              <a:t>“What things?” </a:t>
            </a:r>
            <a:r>
              <a:rPr lang="en-US" sz="3400" dirty="0"/>
              <a:t>And they said to him, “Concerning Jesus of Nazareth, a man who was a prophet mighty in deed and word before God and all the people, </a:t>
            </a:r>
            <a:r>
              <a:rPr lang="en-US" sz="3400" b="1" baseline="30000" dirty="0"/>
              <a:t>20 </a:t>
            </a:r>
            <a:r>
              <a:rPr lang="en-US" sz="3400" dirty="0"/>
              <a:t>and how our chief priests and rulers delivered him up to be condemned to death, and crucified him. </a:t>
            </a:r>
            <a:r>
              <a:rPr lang="en-US" sz="3400" b="1" baseline="30000" dirty="0"/>
              <a:t>21 </a:t>
            </a:r>
            <a:r>
              <a:rPr lang="en-US" sz="3400" dirty="0"/>
              <a:t>But we had hoped that he was the one to redeem Israel. </a:t>
            </a:r>
          </a:p>
          <a:p>
            <a:pPr>
              <a:tabLst>
                <a:tab pos="8458200" algn="r"/>
              </a:tabLst>
            </a:pPr>
            <a:r>
              <a:rPr lang="en-US" sz="2400" dirty="0">
                <a:solidFill>
                  <a:prstClr val="black"/>
                </a:solidFill>
              </a:rPr>
              <a:t>	</a:t>
            </a:r>
            <a:r>
              <a:rPr lang="en-US" sz="2400" b="1" dirty="0">
                <a:solidFill>
                  <a:prstClr val="black"/>
                </a:solidFill>
              </a:rPr>
              <a:t>Lk 24:18-21a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37467241"/>
      </p:ext>
    </p:extLst>
  </p:cSld>
  <p:clrMapOvr>
    <a:masterClrMapping/>
  </p:clrMapOvr>
  <p:transition spd="slow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8AB18-C063-41D1-403D-7B799C6D8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BF763CA-1E7F-6F9B-A405-67C663EB73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05122"/>
            <a:ext cx="8686800" cy="584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8200" algn="r"/>
              </a:tabLst>
            </a:pPr>
            <a:r>
              <a:rPr lang="en-US" sz="3400" dirty="0"/>
              <a:t>…Yes, and besides all this, it is now the third day since these things happened. </a:t>
            </a:r>
            <a:r>
              <a:rPr lang="en-US" sz="3400" b="1" baseline="30000" dirty="0"/>
              <a:t>22 </a:t>
            </a:r>
            <a:r>
              <a:rPr lang="en-US" sz="3400" dirty="0"/>
              <a:t>Moreover, some women of our company amazed us. </a:t>
            </a:r>
            <a:r>
              <a:rPr lang="en-US" sz="3400" b="1" dirty="0"/>
              <a:t>They were at the tomb early in the morning, </a:t>
            </a:r>
            <a:r>
              <a:rPr lang="en-US" sz="3400" b="1" baseline="30000" dirty="0"/>
              <a:t>23 </a:t>
            </a:r>
            <a:r>
              <a:rPr lang="en-US" sz="3400" b="1" dirty="0"/>
              <a:t>and when they did not find his body, they came back saying that they had even seen a vision of angels, who said that </a:t>
            </a:r>
            <a:r>
              <a:rPr lang="en-US" sz="3400" b="1" u="heavy" dirty="0">
                <a:solidFill>
                  <a:srgbClr val="C00000"/>
                </a:solidFill>
                <a:uFill>
                  <a:solidFill>
                    <a:schemeClr val="tx1"/>
                  </a:solidFill>
                </a:uFill>
              </a:rPr>
              <a:t>He was alive</a:t>
            </a:r>
            <a:r>
              <a:rPr lang="en-US" sz="3400" b="1" dirty="0"/>
              <a:t>! </a:t>
            </a:r>
            <a:r>
              <a:rPr lang="en-US" sz="3400" b="1" baseline="30000" dirty="0"/>
              <a:t>24 </a:t>
            </a:r>
            <a:r>
              <a:rPr lang="en-US" sz="3400" dirty="0"/>
              <a:t>Some of those who were with us went to the tomb and found it just as the women had said, but him they did not see.” </a:t>
            </a:r>
            <a:r>
              <a:rPr lang="en-US" sz="2400" dirty="0">
                <a:solidFill>
                  <a:prstClr val="black"/>
                </a:solidFill>
              </a:rPr>
              <a:t>	</a:t>
            </a:r>
            <a:r>
              <a:rPr lang="en-US" sz="2400" b="1" dirty="0">
                <a:solidFill>
                  <a:prstClr val="black"/>
                </a:solidFill>
              </a:rPr>
              <a:t>Lk 24:21b-24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7820111"/>
      </p:ext>
    </p:extLst>
  </p:cSld>
  <p:clrMapOvr>
    <a:masterClrMapping/>
  </p:clrMapOvr>
  <p:transition spd="slow"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F86F4-513D-9A51-37ED-880955D09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9150743E-05AB-F88C-CA49-A608862F9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52400"/>
            <a:ext cx="8763000" cy="6694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8200" algn="r"/>
              </a:tabLst>
            </a:pPr>
            <a:r>
              <a:rPr lang="en-US" sz="3300" dirty="0"/>
              <a:t>And </a:t>
            </a:r>
            <a:r>
              <a:rPr lang="en-US" sz="3300" b="1" dirty="0"/>
              <a:t>He</a:t>
            </a:r>
            <a:r>
              <a:rPr lang="en-US" sz="3300" dirty="0"/>
              <a:t> said to them, </a:t>
            </a:r>
            <a:r>
              <a:rPr lang="en-US" sz="3300" dirty="0">
                <a:solidFill>
                  <a:srgbClr val="800000"/>
                </a:solidFill>
              </a:rPr>
              <a:t>“O foolish ones, and slow of heart to believe all that the prophets have spoken! </a:t>
            </a:r>
            <a:r>
              <a:rPr lang="en-US" sz="3300" b="1" baseline="30000" dirty="0">
                <a:solidFill>
                  <a:srgbClr val="800000"/>
                </a:solidFill>
              </a:rPr>
              <a:t>26 </a:t>
            </a:r>
            <a:r>
              <a:rPr lang="en-US" sz="3300" dirty="0">
                <a:solidFill>
                  <a:srgbClr val="800000"/>
                </a:solidFill>
              </a:rPr>
              <a:t>Was it not necessary that the Christ should suffer these things and enter into his glory?”</a:t>
            </a:r>
            <a:r>
              <a:rPr lang="en-US" sz="3300" dirty="0">
                <a:solidFill>
                  <a:srgbClr val="FF0000"/>
                </a:solidFill>
              </a:rPr>
              <a:t> </a:t>
            </a:r>
            <a:r>
              <a:rPr lang="en-US" sz="3300" b="1" baseline="30000" dirty="0"/>
              <a:t>27 </a:t>
            </a:r>
            <a:r>
              <a:rPr lang="en-US" sz="3300" dirty="0"/>
              <a:t>And beginning with Moses and all the Prophets, he interpreted to them in all the Scriptures the things concerning himself.  </a:t>
            </a:r>
            <a:r>
              <a:rPr lang="en-US" sz="3300" b="1" baseline="30000" dirty="0"/>
              <a:t>28 </a:t>
            </a:r>
            <a:r>
              <a:rPr lang="en-US" sz="3300" dirty="0"/>
              <a:t>So they drew near to the village to which they were going. He acted as if he were going farther, </a:t>
            </a:r>
            <a:r>
              <a:rPr lang="en-US" sz="3300" b="1" baseline="30000" dirty="0"/>
              <a:t>29 </a:t>
            </a:r>
            <a:r>
              <a:rPr lang="en-US" sz="3300" dirty="0"/>
              <a:t>but they urged him strongly, saying, </a:t>
            </a:r>
            <a:r>
              <a:rPr lang="en-US" sz="3300" b="1" dirty="0">
                <a:solidFill>
                  <a:srgbClr val="002060"/>
                </a:solidFill>
              </a:rPr>
              <a:t>“</a:t>
            </a:r>
            <a:r>
              <a:rPr lang="en-US" sz="3300" b="1" u="heavy" dirty="0">
                <a:solidFill>
                  <a:srgbClr val="002060"/>
                </a:solidFill>
                <a:uFill>
                  <a:solidFill>
                    <a:schemeClr val="tx1"/>
                  </a:solidFill>
                </a:uFill>
              </a:rPr>
              <a:t>Stay with us, for it is toward evening and the day is now far spent</a:t>
            </a:r>
            <a:r>
              <a:rPr lang="en-US" sz="3300" b="1" dirty="0">
                <a:solidFill>
                  <a:srgbClr val="002060"/>
                </a:solidFill>
              </a:rPr>
              <a:t>.” </a:t>
            </a:r>
            <a:r>
              <a:rPr lang="en-US" sz="3300" dirty="0"/>
              <a:t>So he went in to stay with them.</a:t>
            </a:r>
            <a:r>
              <a:rPr lang="en-US" sz="2400" dirty="0">
                <a:solidFill>
                  <a:prstClr val="black"/>
                </a:solidFill>
              </a:rPr>
              <a:t>	</a:t>
            </a:r>
            <a:r>
              <a:rPr lang="en-US" sz="2400" b="1" dirty="0">
                <a:solidFill>
                  <a:prstClr val="black"/>
                </a:solidFill>
              </a:rPr>
              <a:t>Lk 24:25-29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24104813"/>
      </p:ext>
    </p:extLst>
  </p:cSld>
  <p:clrMapOvr>
    <a:masterClrMapping/>
  </p:clrMapOvr>
  <p:transition spd="slow"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242F0-BAEA-FB0E-2380-447A1F863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D1176D-BB04-98ED-E52E-5306FF513F96}"/>
              </a:ext>
            </a:extLst>
          </p:cNvPr>
          <p:cNvSpPr txBox="1"/>
          <p:nvPr/>
        </p:nvSpPr>
        <p:spPr>
          <a:xfrm>
            <a:off x="-20782" y="444999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/>
            <a:r>
              <a:rPr lang="en-US" sz="6000" b="1" kern="1400" dirty="0">
                <a:solidFill>
                  <a:srgbClr val="001236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There was a second </a:t>
            </a:r>
          </a:p>
          <a:p>
            <a:pPr marR="38100" algn="ctr"/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second</a:t>
            </a:r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set</a:t>
            </a:r>
            <a:r>
              <a:rPr lang="en-US" sz="60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en-US" sz="5400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(of testimonies)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FDA4794F-9B8D-5E8E-E4FC-F2DCD3C71F12}"/>
              </a:ext>
            </a:extLst>
          </p:cNvPr>
          <p:cNvSpPr/>
          <p:nvPr/>
        </p:nvSpPr>
        <p:spPr>
          <a:xfrm>
            <a:off x="1143000" y="270570"/>
            <a:ext cx="304800" cy="585511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C7F64C-8ADF-DE6D-D531-FB89663D9B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918" y="2704295"/>
            <a:ext cx="86106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343900" algn="r"/>
              </a:tabLst>
            </a:pPr>
            <a:r>
              <a:rPr lang="en-US" sz="3200" b="1" baseline="30000" dirty="0">
                <a:latin typeface="+mn-lt"/>
              </a:rPr>
              <a:t> </a:t>
            </a:r>
            <a:r>
              <a:rPr lang="en-US" sz="3200" u="sng" dirty="0">
                <a:latin typeface="+mn-lt"/>
              </a:rPr>
              <a:t>And they rose that same hour and returned to Jerusalem</a:t>
            </a:r>
            <a:r>
              <a:rPr lang="en-US" sz="3200" dirty="0">
                <a:latin typeface="+mn-lt"/>
              </a:rPr>
              <a:t>. And they found the eleven and those who were with them gathered together, </a:t>
            </a:r>
            <a:r>
              <a:rPr lang="en-US" sz="3200" b="1" baseline="30000" dirty="0">
                <a:latin typeface="+mn-lt"/>
              </a:rPr>
              <a:t>34 </a:t>
            </a:r>
            <a:r>
              <a:rPr lang="en-US" sz="3200" dirty="0">
                <a:latin typeface="+mn-lt"/>
              </a:rPr>
              <a:t>saying, “The Lord has risen indeed, and has appeared to Simon!” </a:t>
            </a:r>
          </a:p>
          <a:p>
            <a:pPr>
              <a:tabLst>
                <a:tab pos="8343900" algn="r"/>
              </a:tabLst>
            </a:pPr>
            <a:r>
              <a:rPr lang="en-US" sz="3200" b="1" baseline="30000" dirty="0">
                <a:latin typeface="+mn-lt"/>
              </a:rPr>
              <a:t>35 </a:t>
            </a:r>
            <a:r>
              <a:rPr lang="en-US" sz="3200" dirty="0">
                <a:latin typeface="+mn-lt"/>
              </a:rPr>
              <a:t>Then they told what had happened on the road, and how he was known to them in the breaking of the bread.	</a:t>
            </a:r>
            <a:r>
              <a:rPr lang="en-US" sz="2400" b="1" dirty="0">
                <a:latin typeface="+mn-lt"/>
              </a:rPr>
              <a:t>Lk 24:33-35</a:t>
            </a:r>
            <a:endParaRPr lang="en-US" sz="2800" dirty="0">
              <a:latin typeface="+mn-lt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DBC4B91-4C04-208C-BAF4-4E118B6F6FFD}"/>
              </a:ext>
            </a:extLst>
          </p:cNvPr>
          <p:cNvSpPr/>
          <p:nvPr/>
        </p:nvSpPr>
        <p:spPr>
          <a:xfrm>
            <a:off x="152400" y="4191000"/>
            <a:ext cx="8382000" cy="9906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Heptagon 5">
            <a:extLst>
              <a:ext uri="{FF2B5EF4-FFF2-40B4-BE49-F238E27FC236}">
                <a16:creationId xmlns:a16="http://schemas.microsoft.com/office/drawing/2014/main" id="{8DBF5108-9AAF-EFDF-8688-A3AD94A219EF}"/>
              </a:ext>
            </a:extLst>
          </p:cNvPr>
          <p:cNvSpPr/>
          <p:nvPr/>
        </p:nvSpPr>
        <p:spPr>
          <a:xfrm>
            <a:off x="8492836" y="2452661"/>
            <a:ext cx="588818" cy="533400"/>
          </a:xfrm>
          <a:prstGeom prst="heptagon">
            <a:avLst/>
          </a:prstGeom>
          <a:noFill/>
          <a:ln w="50800">
            <a:solidFill>
              <a:srgbClr val="0012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BC1B5EE-EA73-8256-34C6-22C7DA7F188A}"/>
              </a:ext>
            </a:extLst>
          </p:cNvPr>
          <p:cNvCxnSpPr>
            <a:cxnSpLocks/>
          </p:cNvCxnSpPr>
          <p:nvPr/>
        </p:nvCxnSpPr>
        <p:spPr>
          <a:xfrm flipH="1">
            <a:off x="8728661" y="2986061"/>
            <a:ext cx="34339" cy="2195539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DFF0DD1-A9AB-0271-12A6-A042E448370E}"/>
              </a:ext>
            </a:extLst>
          </p:cNvPr>
          <p:cNvCxnSpPr>
            <a:cxnSpLocks/>
          </p:cNvCxnSpPr>
          <p:nvPr/>
        </p:nvCxnSpPr>
        <p:spPr>
          <a:xfrm flipH="1">
            <a:off x="215043" y="2827172"/>
            <a:ext cx="100148" cy="136382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Heptagon 10">
            <a:extLst>
              <a:ext uri="{FF2B5EF4-FFF2-40B4-BE49-F238E27FC236}">
                <a16:creationId xmlns:a16="http://schemas.microsoft.com/office/drawing/2014/main" id="{77E27700-65B3-AB32-9277-D240CA8EB3C3}"/>
              </a:ext>
            </a:extLst>
          </p:cNvPr>
          <p:cNvSpPr/>
          <p:nvPr/>
        </p:nvSpPr>
        <p:spPr>
          <a:xfrm>
            <a:off x="20782" y="2293772"/>
            <a:ext cx="588818" cy="533400"/>
          </a:xfrm>
          <a:prstGeom prst="heptagon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12CA812-C087-1087-FC25-6059B2049A26}"/>
              </a:ext>
            </a:extLst>
          </p:cNvPr>
          <p:cNvSpPr/>
          <p:nvPr/>
        </p:nvSpPr>
        <p:spPr>
          <a:xfrm>
            <a:off x="139700" y="5250270"/>
            <a:ext cx="8851900" cy="990600"/>
          </a:xfrm>
          <a:prstGeom prst="roundRect">
            <a:avLst/>
          </a:prstGeom>
          <a:noFill/>
          <a:ln w="50800">
            <a:solidFill>
              <a:srgbClr val="140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813507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5BA08-35CE-A9CA-5ECE-0050FECB8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86324DF9-E00B-DD67-6125-A6532A677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9600"/>
            <a:ext cx="8382000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521700" algn="r"/>
              </a:tabLst>
            </a:pPr>
            <a:r>
              <a:rPr lang="en-US" sz="3400" u="heavy" dirty="0">
                <a:solidFill>
                  <a:srgbClr val="C00000"/>
                </a:solidFill>
                <a:uFill>
                  <a:solidFill>
                    <a:schemeClr val="tx1"/>
                  </a:solidFill>
                </a:uFill>
              </a:rPr>
              <a:t>When Jesus was at table with them, he took the bread and blessed and broke it and gave it to them</a:t>
            </a:r>
            <a:r>
              <a:rPr lang="en-US" sz="3400" dirty="0">
                <a:solidFill>
                  <a:srgbClr val="C00000"/>
                </a:solidFill>
              </a:rPr>
              <a:t>. </a:t>
            </a:r>
            <a:r>
              <a:rPr lang="en-US" sz="3400" b="1" baseline="30000" dirty="0"/>
              <a:t>31 </a:t>
            </a:r>
            <a:r>
              <a:rPr lang="en-US" sz="3400" dirty="0"/>
              <a:t>And their eyes were opened, and they recognized him. And he vanished from their sight. </a:t>
            </a:r>
            <a:r>
              <a:rPr lang="en-US" sz="3400" b="1" baseline="30000" dirty="0"/>
              <a:t>32 </a:t>
            </a:r>
            <a:r>
              <a:rPr lang="en-US" sz="3400" dirty="0"/>
              <a:t>They said to each other, </a:t>
            </a:r>
            <a:r>
              <a:rPr lang="en-US" sz="3400" b="1" dirty="0"/>
              <a:t>“</a:t>
            </a:r>
            <a:r>
              <a:rPr lang="en-US" sz="3400" b="1" u="sng" dirty="0"/>
              <a:t>Did not our hearts burn within us while he talked to us on the road, while he opened to us the Scriptures</a:t>
            </a:r>
            <a:r>
              <a:rPr lang="en-US" sz="3400" b="1" dirty="0"/>
              <a:t>?” </a:t>
            </a:r>
            <a:r>
              <a:rPr lang="en-US" sz="3400" b="1" baseline="30000" dirty="0"/>
              <a:t>33 </a:t>
            </a:r>
            <a:r>
              <a:rPr lang="en-US" sz="3400" dirty="0"/>
              <a:t>And they rose that same hour and returned to Jerusalem.</a:t>
            </a:r>
            <a:r>
              <a:rPr lang="en-US" sz="3400" dirty="0">
                <a:solidFill>
                  <a:prstClr val="black"/>
                </a:solidFill>
              </a:rPr>
              <a:t>	</a:t>
            </a:r>
            <a:r>
              <a:rPr lang="en-US" sz="2400" b="1" dirty="0">
                <a:solidFill>
                  <a:prstClr val="black"/>
                </a:solidFill>
              </a:rPr>
              <a:t>Lk 24:30-33a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09374989"/>
      </p:ext>
    </p:extLst>
  </p:cSld>
  <p:clrMapOvr>
    <a:masterClrMapping/>
  </p:clrMapOvr>
  <p:transition spd="slow"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C5BFB-0248-5CDE-1F02-598F70255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657247-9B85-D4C7-3877-CC83E4E44E92}"/>
              </a:ext>
            </a:extLst>
          </p:cNvPr>
          <p:cNvSpPr txBox="1"/>
          <p:nvPr/>
        </p:nvSpPr>
        <p:spPr>
          <a:xfrm>
            <a:off x="762000" y="1600200"/>
            <a:ext cx="75438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/>
            <a:r>
              <a:rPr lang="en-US" sz="6000" b="1" kern="1400" dirty="0">
                <a:solidFill>
                  <a:srgbClr val="001236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Meeting Jesus will forever mark your heart!</a:t>
            </a:r>
            <a:endParaRPr lang="en-US" sz="60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490420"/>
      </p:ext>
    </p:extLst>
  </p:cSld>
  <p:clrMapOvr>
    <a:masterClrMapping/>
  </p:clrMapOvr>
  <p:transition spd="slow"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DD282-C1D4-EAEF-8A1A-E9F2E0E5D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C541DB2-1278-A175-34E7-877EFC596798}"/>
              </a:ext>
            </a:extLst>
          </p:cNvPr>
          <p:cNvSpPr txBox="1"/>
          <p:nvPr/>
        </p:nvSpPr>
        <p:spPr>
          <a:xfrm>
            <a:off x="0" y="214055"/>
            <a:ext cx="9144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/>
            <a:r>
              <a:rPr lang="en-US" sz="6000" b="1" kern="1400" dirty="0">
                <a:solidFill>
                  <a:srgbClr val="001236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Cleopus and his</a:t>
            </a:r>
          </a:p>
          <a:p>
            <a:pPr marR="38100" algn="ctr"/>
            <a:r>
              <a:rPr lang="en-US" sz="6000" b="1" kern="1400" dirty="0">
                <a:solidFill>
                  <a:srgbClr val="001236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companion were</a:t>
            </a:r>
          </a:p>
          <a:p>
            <a:pPr marR="38100" algn="ctr"/>
            <a:r>
              <a:rPr lang="en-US" sz="6000" b="1" kern="1400" dirty="0">
                <a:solidFill>
                  <a:srgbClr val="001236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were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included</a:t>
            </a:r>
            <a:r>
              <a:rPr lang="en-US" sz="60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 in</a:t>
            </a:r>
          </a:p>
          <a:p>
            <a:pPr marR="38100" algn="ctr"/>
            <a:r>
              <a:rPr lang="en-US" sz="60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the second set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E4A85BB1-5095-DF55-FA9E-B1FC558EE62B}"/>
              </a:ext>
            </a:extLst>
          </p:cNvPr>
          <p:cNvSpPr/>
          <p:nvPr/>
        </p:nvSpPr>
        <p:spPr>
          <a:xfrm>
            <a:off x="1676400" y="0"/>
            <a:ext cx="304800" cy="585511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958FBD-7EE3-A91A-750B-08FEE212F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918" y="4114800"/>
            <a:ext cx="8669482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3200" dirty="0">
                <a:latin typeface="+mn-lt"/>
              </a:rPr>
              <a:t>When </a:t>
            </a:r>
            <a:r>
              <a:rPr lang="en-US" sz="3200" i="1" dirty="0">
                <a:latin typeface="+mn-lt"/>
              </a:rPr>
              <a:t>Jesus</a:t>
            </a:r>
            <a:r>
              <a:rPr lang="en-US" sz="3200" dirty="0">
                <a:latin typeface="+mn-lt"/>
              </a:rPr>
              <a:t> was at table with them, he took the bread and blessed and broke it and gave it to them. </a:t>
            </a:r>
            <a:r>
              <a:rPr lang="en-US" sz="3200" b="1" baseline="30000" dirty="0">
                <a:latin typeface="+mn-lt"/>
              </a:rPr>
              <a:t>31 </a:t>
            </a:r>
            <a:r>
              <a:rPr lang="en-US" sz="3200" dirty="0">
                <a:latin typeface="+mn-lt"/>
              </a:rPr>
              <a:t>And their eyes were opened, and they recognized him. And he vanished from their sight. </a:t>
            </a:r>
          </a:p>
          <a:p>
            <a:pPr>
              <a:tabLst>
                <a:tab pos="8343900" algn="r"/>
              </a:tabLst>
            </a:pPr>
            <a:r>
              <a:rPr lang="en-US" sz="3200" dirty="0">
                <a:latin typeface="+mn-lt"/>
              </a:rPr>
              <a:t>	</a:t>
            </a:r>
            <a:r>
              <a:rPr lang="en-US" sz="2400" b="1" dirty="0">
                <a:latin typeface="+mn-lt"/>
              </a:rPr>
              <a:t>Lk 24:30-31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0271117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AFFC9-D60F-C5BB-8D72-63B8A33F0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FCD36B3-0AA8-9820-4A72-70044759695E}"/>
              </a:ext>
            </a:extLst>
          </p:cNvPr>
          <p:cNvSpPr txBox="1"/>
          <p:nvPr/>
        </p:nvSpPr>
        <p:spPr>
          <a:xfrm>
            <a:off x="762000" y="1600200"/>
            <a:ext cx="75438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/>
            <a:r>
              <a:rPr lang="en-US" sz="6000" b="1" kern="1400" dirty="0">
                <a:solidFill>
                  <a:srgbClr val="001236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Will you let Jesus</a:t>
            </a:r>
          </a:p>
          <a:p>
            <a:pPr marR="38100" algn="ctr"/>
            <a:r>
              <a:rPr lang="en-US" sz="6000" b="1" kern="1400" dirty="0">
                <a:solidFill>
                  <a:srgbClr val="001236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mark your heart today?</a:t>
            </a:r>
            <a:endParaRPr lang="en-US" sz="60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387591"/>
      </p:ext>
    </p:extLst>
  </p:cSld>
  <p:clrMapOvr>
    <a:masterClrMapping/>
  </p:clrMapOvr>
  <p:transition spd="slow">
    <p:rand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6735</TotalTime>
  <Words>1445</Words>
  <Application>Microsoft Office PowerPoint</Application>
  <PresentationFormat>On-screen Show (4:3)</PresentationFormat>
  <Paragraphs>42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28</cp:revision>
  <dcterms:created xsi:type="dcterms:W3CDTF">2019-01-13T10:47:39Z</dcterms:created>
  <dcterms:modified xsi:type="dcterms:W3CDTF">2026-04-05T11:46:24Z</dcterms:modified>
</cp:coreProperties>
</file>