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sldIdLst>
    <p:sldId id="257" r:id="rId2"/>
    <p:sldId id="318" r:id="rId3"/>
    <p:sldId id="320" r:id="rId4"/>
    <p:sldId id="345" r:id="rId5"/>
    <p:sldId id="346" r:id="rId6"/>
    <p:sldId id="315" r:id="rId7"/>
    <p:sldId id="347" r:id="rId8"/>
    <p:sldId id="326" r:id="rId9"/>
    <p:sldId id="328" r:id="rId10"/>
    <p:sldId id="321" r:id="rId11"/>
    <p:sldId id="327" r:id="rId12"/>
    <p:sldId id="329" r:id="rId13"/>
    <p:sldId id="317" r:id="rId14"/>
    <p:sldId id="330" r:id="rId15"/>
    <p:sldId id="331" r:id="rId16"/>
    <p:sldId id="335" r:id="rId17"/>
    <p:sldId id="336" r:id="rId18"/>
    <p:sldId id="337" r:id="rId19"/>
    <p:sldId id="338" r:id="rId20"/>
    <p:sldId id="341" r:id="rId21"/>
    <p:sldId id="325" r:id="rId22"/>
    <p:sldId id="339" r:id="rId23"/>
    <p:sldId id="340" r:id="rId24"/>
    <p:sldId id="343" r:id="rId25"/>
    <p:sldId id="348" r:id="rId26"/>
    <p:sldId id="344" r:id="rId27"/>
    <p:sldId id="349" r:id="rId28"/>
    <p:sldId id="342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D8F34A-3402-43E4-BB8F-717B95FBC6A5}" v="148" dt="2026-02-28T17:38:45.4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2" autoAdjust="0"/>
    <p:restoredTop sz="94729" autoAdjust="0"/>
  </p:normalViewPr>
  <p:slideViewPr>
    <p:cSldViewPr snapToGrid="0">
      <p:cViewPr varScale="1">
        <p:scale>
          <a:sx n="78" d="100"/>
          <a:sy n="78" d="100"/>
        </p:scale>
        <p:origin x="136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Leichty" userId="63cf3cb9435347c9" providerId="LiveId" clId="{2669F4AD-C5E3-4B9E-96C1-7CF842A7E828}"/>
    <pc:docChg chg="undo redo custSel addSld delSld modSld sldOrd delMainMaster modMainMaster">
      <pc:chgData name="Paul Leichty" userId="63cf3cb9435347c9" providerId="LiveId" clId="{2669F4AD-C5E3-4B9E-96C1-7CF842A7E828}" dt="2026-02-28T19:36:30.954" v="3524" actId="114"/>
      <pc:docMkLst>
        <pc:docMk/>
      </pc:docMkLst>
      <pc:sldChg chg="del">
        <pc:chgData name="Paul Leichty" userId="63cf3cb9435347c9" providerId="LiveId" clId="{2669F4AD-C5E3-4B9E-96C1-7CF842A7E828}" dt="2026-02-28T16:51:27.191" v="2433" actId="2696"/>
        <pc:sldMkLst>
          <pc:docMk/>
          <pc:sldMk cId="3703615197" sldId="256"/>
        </pc:sldMkLst>
      </pc:sldChg>
      <pc:sldChg chg="modSp mod modClrScheme chgLayout">
        <pc:chgData name="Paul Leichty" userId="63cf3cb9435347c9" providerId="LiveId" clId="{2669F4AD-C5E3-4B9E-96C1-7CF842A7E828}" dt="2026-02-20T20:06:18.426" v="75" actId="20577"/>
        <pc:sldMkLst>
          <pc:docMk/>
          <pc:sldMk cId="1951368280" sldId="257"/>
        </pc:sldMkLst>
        <pc:spChg chg="mod ord">
          <ac:chgData name="Paul Leichty" userId="63cf3cb9435347c9" providerId="LiveId" clId="{2669F4AD-C5E3-4B9E-96C1-7CF842A7E828}" dt="2026-02-20T20:05:58.598" v="52" actId="27636"/>
          <ac:spMkLst>
            <pc:docMk/>
            <pc:sldMk cId="1951368280" sldId="257"/>
            <ac:spMk id="2" creationId="{2DD33847-1E8D-472F-BB60-4685522D7BCF}"/>
          </ac:spMkLst>
        </pc:spChg>
        <pc:spChg chg="mod ord">
          <ac:chgData name="Paul Leichty" userId="63cf3cb9435347c9" providerId="LiveId" clId="{2669F4AD-C5E3-4B9E-96C1-7CF842A7E828}" dt="2026-02-20T20:06:18.426" v="75" actId="20577"/>
          <ac:spMkLst>
            <pc:docMk/>
            <pc:sldMk cId="1951368280" sldId="257"/>
            <ac:spMk id="3" creationId="{6B079BD6-D52F-4C16-9544-BEED872CACF1}"/>
          </ac:spMkLst>
        </pc:spChg>
      </pc:sldChg>
      <pc:sldChg chg="add del">
        <pc:chgData name="Paul Leichty" userId="63cf3cb9435347c9" providerId="LiveId" clId="{2669F4AD-C5E3-4B9E-96C1-7CF842A7E828}" dt="2026-02-28T16:51:27.191" v="2433" actId="2696"/>
        <pc:sldMkLst>
          <pc:docMk/>
          <pc:sldMk cId="4230233286" sldId="305"/>
        </pc:sldMkLst>
      </pc:sldChg>
      <pc:sldChg chg="modSp add del mod ord">
        <pc:chgData name="Paul Leichty" userId="63cf3cb9435347c9" providerId="LiveId" clId="{2669F4AD-C5E3-4B9E-96C1-7CF842A7E828}" dt="2026-02-28T16:51:27.191" v="2433" actId="2696"/>
        <pc:sldMkLst>
          <pc:docMk/>
          <pc:sldMk cId="2613836932" sldId="307"/>
        </pc:sldMkLst>
      </pc:sldChg>
      <pc:sldChg chg="modSp add del mod ord">
        <pc:chgData name="Paul Leichty" userId="63cf3cb9435347c9" providerId="LiveId" clId="{2669F4AD-C5E3-4B9E-96C1-7CF842A7E828}" dt="2026-02-28T16:51:27.191" v="2433" actId="2696"/>
        <pc:sldMkLst>
          <pc:docMk/>
          <pc:sldMk cId="2859687225" sldId="314"/>
        </pc:sldMkLst>
      </pc:sldChg>
      <pc:sldChg chg="modSp add mod">
        <pc:chgData name="Paul Leichty" userId="63cf3cb9435347c9" providerId="LiveId" clId="{2669F4AD-C5E3-4B9E-96C1-7CF842A7E828}" dt="2026-02-28T15:34:03.622" v="2337" actId="113"/>
        <pc:sldMkLst>
          <pc:docMk/>
          <pc:sldMk cId="4229531204" sldId="315"/>
        </pc:sldMkLst>
        <pc:spChg chg="mod">
          <ac:chgData name="Paul Leichty" userId="63cf3cb9435347c9" providerId="LiveId" clId="{2669F4AD-C5E3-4B9E-96C1-7CF842A7E828}" dt="2026-02-28T15:34:03.622" v="2337" actId="113"/>
          <ac:spMkLst>
            <pc:docMk/>
            <pc:sldMk cId="4229531204" sldId="315"/>
            <ac:spMk id="2" creationId="{3DAE1B44-D521-4476-B460-AACE55EB0561}"/>
          </ac:spMkLst>
        </pc:spChg>
        <pc:spChg chg="mod">
          <ac:chgData name="Paul Leichty" userId="63cf3cb9435347c9" providerId="LiveId" clId="{2669F4AD-C5E3-4B9E-96C1-7CF842A7E828}" dt="2026-02-26T18:17:38.312" v="768" actId="20577"/>
          <ac:spMkLst>
            <pc:docMk/>
            <pc:sldMk cId="4229531204" sldId="315"/>
            <ac:spMk id="3" creationId="{3299C1B4-3FD6-4854-85FC-B2E8F235DA44}"/>
          </ac:spMkLst>
        </pc:spChg>
      </pc:sldChg>
      <pc:sldChg chg="modSp add mod ord">
        <pc:chgData name="Paul Leichty" userId="63cf3cb9435347c9" providerId="LiveId" clId="{2669F4AD-C5E3-4B9E-96C1-7CF842A7E828}" dt="2026-02-28T16:03:41.248" v="2381" actId="113"/>
        <pc:sldMkLst>
          <pc:docMk/>
          <pc:sldMk cId="2723362403" sldId="317"/>
        </pc:sldMkLst>
        <pc:spChg chg="mod">
          <ac:chgData name="Paul Leichty" userId="63cf3cb9435347c9" providerId="LiveId" clId="{2669F4AD-C5E3-4B9E-96C1-7CF842A7E828}" dt="2026-02-28T16:03:41.248" v="2381" actId="113"/>
          <ac:spMkLst>
            <pc:docMk/>
            <pc:sldMk cId="2723362403" sldId="317"/>
            <ac:spMk id="2" creationId="{2E130CAF-20ED-427C-813F-580AC6EF4D02}"/>
          </ac:spMkLst>
        </pc:spChg>
        <pc:spChg chg="mod">
          <ac:chgData name="Paul Leichty" userId="63cf3cb9435347c9" providerId="LiveId" clId="{2669F4AD-C5E3-4B9E-96C1-7CF842A7E828}" dt="2026-02-28T16:02:48.441" v="2372" actId="27636"/>
          <ac:spMkLst>
            <pc:docMk/>
            <pc:sldMk cId="2723362403" sldId="317"/>
            <ac:spMk id="3" creationId="{535C7C32-D537-4C3E-8AD0-3A1EF46BC0A6}"/>
          </ac:spMkLst>
        </pc:spChg>
      </pc:sldChg>
      <pc:sldChg chg="addSp delSp modSp new mod chgLayout">
        <pc:chgData name="Paul Leichty" userId="63cf3cb9435347c9" providerId="LiveId" clId="{2669F4AD-C5E3-4B9E-96C1-7CF842A7E828}" dt="2026-02-28T17:42:22.946" v="3501" actId="962"/>
        <pc:sldMkLst>
          <pc:docMk/>
          <pc:sldMk cId="2149264233" sldId="318"/>
        </pc:sldMkLst>
        <pc:spChg chg="add del mod">
          <ac:chgData name="Paul Leichty" userId="63cf3cb9435347c9" providerId="LiveId" clId="{2669F4AD-C5E3-4B9E-96C1-7CF842A7E828}" dt="2026-02-26T16:17:58.468" v="165" actId="113"/>
          <ac:spMkLst>
            <pc:docMk/>
            <pc:sldMk cId="2149264233" sldId="318"/>
            <ac:spMk id="2" creationId="{3421FBED-8B06-2C70-577D-19B01F90C8DE}"/>
          </ac:spMkLst>
        </pc:spChg>
        <pc:picChg chg="add mod">
          <ac:chgData name="Paul Leichty" userId="63cf3cb9435347c9" providerId="LiveId" clId="{2669F4AD-C5E3-4B9E-96C1-7CF842A7E828}" dt="2026-02-28T17:42:22.946" v="3501" actId="962"/>
          <ac:picMkLst>
            <pc:docMk/>
            <pc:sldMk cId="2149264233" sldId="318"/>
            <ac:picMk id="7" creationId="{277F67B6-7B9E-54FF-A728-C5E360735A0B}"/>
          </ac:picMkLst>
        </pc:picChg>
      </pc:sldChg>
      <pc:sldChg chg="addSp delSp modSp add del mod ord modClrScheme chgLayout">
        <pc:chgData name="Paul Leichty" userId="63cf3cb9435347c9" providerId="LiveId" clId="{2669F4AD-C5E3-4B9E-96C1-7CF842A7E828}" dt="2026-02-28T16:51:27.191" v="2433" actId="2696"/>
        <pc:sldMkLst>
          <pc:docMk/>
          <pc:sldMk cId="821250233" sldId="319"/>
        </pc:sldMkLst>
      </pc:sldChg>
      <pc:sldChg chg="addSp delSp modSp new mod modClrScheme chgLayout">
        <pc:chgData name="Paul Leichty" userId="63cf3cb9435347c9" providerId="LiveId" clId="{2669F4AD-C5E3-4B9E-96C1-7CF842A7E828}" dt="2026-02-28T17:42:50.761" v="3503" actId="962"/>
        <pc:sldMkLst>
          <pc:docMk/>
          <pc:sldMk cId="696225423" sldId="320"/>
        </pc:sldMkLst>
        <pc:spChg chg="mod ord">
          <ac:chgData name="Paul Leichty" userId="63cf3cb9435347c9" providerId="LiveId" clId="{2669F4AD-C5E3-4B9E-96C1-7CF842A7E828}" dt="2026-02-28T17:02:08.400" v="2470" actId="113"/>
          <ac:spMkLst>
            <pc:docMk/>
            <pc:sldMk cId="696225423" sldId="320"/>
            <ac:spMk id="2" creationId="{740D8A67-C7B5-BB8D-BD86-0D407875AEA8}"/>
          </ac:spMkLst>
        </pc:spChg>
        <pc:spChg chg="add mod ord">
          <ac:chgData name="Paul Leichty" userId="63cf3cb9435347c9" providerId="LiveId" clId="{2669F4AD-C5E3-4B9E-96C1-7CF842A7E828}" dt="2026-02-26T17:58:15.362" v="699" actId="27636"/>
          <ac:spMkLst>
            <pc:docMk/>
            <pc:sldMk cId="696225423" sldId="320"/>
            <ac:spMk id="4" creationId="{82D8079F-22AE-859F-35DC-6A016028E774}"/>
          </ac:spMkLst>
        </pc:spChg>
        <pc:picChg chg="add mod">
          <ac:chgData name="Paul Leichty" userId="63cf3cb9435347c9" providerId="LiveId" clId="{2669F4AD-C5E3-4B9E-96C1-7CF842A7E828}" dt="2026-02-28T17:42:50.761" v="3503" actId="962"/>
          <ac:picMkLst>
            <pc:docMk/>
            <pc:sldMk cId="696225423" sldId="320"/>
            <ac:picMk id="9" creationId="{BBCABFC2-73A6-111D-EC5A-C90441F7BF16}"/>
          </ac:picMkLst>
        </pc:picChg>
      </pc:sldChg>
      <pc:sldChg chg="modSp add mod ord">
        <pc:chgData name="Paul Leichty" userId="63cf3cb9435347c9" providerId="LiveId" clId="{2669F4AD-C5E3-4B9E-96C1-7CF842A7E828}" dt="2026-02-28T15:48:43.583" v="2351" actId="113"/>
        <pc:sldMkLst>
          <pc:docMk/>
          <pc:sldMk cId="1900420686" sldId="321"/>
        </pc:sldMkLst>
        <pc:spChg chg="mod">
          <ac:chgData name="Paul Leichty" userId="63cf3cb9435347c9" providerId="LiveId" clId="{2669F4AD-C5E3-4B9E-96C1-7CF842A7E828}" dt="2026-02-28T15:48:43.583" v="2351" actId="113"/>
          <ac:spMkLst>
            <pc:docMk/>
            <pc:sldMk cId="1900420686" sldId="321"/>
            <ac:spMk id="2" creationId="{858AD3CE-2D74-672D-DA21-71DBD283B5D4}"/>
          </ac:spMkLst>
        </pc:spChg>
        <pc:spChg chg="mod">
          <ac:chgData name="Paul Leichty" userId="63cf3cb9435347c9" providerId="LiveId" clId="{2669F4AD-C5E3-4B9E-96C1-7CF842A7E828}" dt="2026-02-26T18:20:08.151" v="788" actId="14100"/>
          <ac:spMkLst>
            <pc:docMk/>
            <pc:sldMk cId="1900420686" sldId="321"/>
            <ac:spMk id="3" creationId="{721B1E76-0ADA-63E1-8916-B468BC5123AE}"/>
          </ac:spMkLst>
        </pc:spChg>
      </pc:sldChg>
      <pc:sldChg chg="modSp add del mod">
        <pc:chgData name="Paul Leichty" userId="63cf3cb9435347c9" providerId="LiveId" clId="{2669F4AD-C5E3-4B9E-96C1-7CF842A7E828}" dt="2026-02-28T16:51:27.191" v="2433" actId="2696"/>
        <pc:sldMkLst>
          <pc:docMk/>
          <pc:sldMk cId="1051363876" sldId="322"/>
        </pc:sldMkLst>
        <pc:spChg chg="mod">
          <ac:chgData name="Paul Leichty" userId="63cf3cb9435347c9" providerId="LiveId" clId="{2669F4AD-C5E3-4B9E-96C1-7CF842A7E828}" dt="2026-02-27T17:31:59.148" v="1243" actId="20577"/>
          <ac:spMkLst>
            <pc:docMk/>
            <pc:sldMk cId="1051363876" sldId="322"/>
            <ac:spMk id="2" creationId="{C5453A48-2357-47A9-9A7B-B72D3A1DED7D}"/>
          </ac:spMkLst>
        </pc:spChg>
      </pc:sldChg>
      <pc:sldChg chg="modSp add del mod">
        <pc:chgData name="Paul Leichty" userId="63cf3cb9435347c9" providerId="LiveId" clId="{2669F4AD-C5E3-4B9E-96C1-7CF842A7E828}" dt="2026-02-28T16:51:27.191" v="2433" actId="2696"/>
        <pc:sldMkLst>
          <pc:docMk/>
          <pc:sldMk cId="4131779231" sldId="323"/>
        </pc:sldMkLst>
      </pc:sldChg>
      <pc:sldChg chg="modSp add del mod">
        <pc:chgData name="Paul Leichty" userId="63cf3cb9435347c9" providerId="LiveId" clId="{2669F4AD-C5E3-4B9E-96C1-7CF842A7E828}" dt="2026-02-28T16:51:27.191" v="2433" actId="2696"/>
        <pc:sldMkLst>
          <pc:docMk/>
          <pc:sldMk cId="1705293373" sldId="324"/>
        </pc:sldMkLst>
      </pc:sldChg>
      <pc:sldChg chg="modSp add mod ord">
        <pc:chgData name="Paul Leichty" userId="63cf3cb9435347c9" providerId="LiveId" clId="{2669F4AD-C5E3-4B9E-96C1-7CF842A7E828}" dt="2026-02-28T16:36:35.088" v="2420" actId="20577"/>
        <pc:sldMkLst>
          <pc:docMk/>
          <pc:sldMk cId="2509110453" sldId="325"/>
        </pc:sldMkLst>
        <pc:spChg chg="mod">
          <ac:chgData name="Paul Leichty" userId="63cf3cb9435347c9" providerId="LiveId" clId="{2669F4AD-C5E3-4B9E-96C1-7CF842A7E828}" dt="2026-02-28T16:32:16.045" v="2405" actId="20577"/>
          <ac:spMkLst>
            <pc:docMk/>
            <pc:sldMk cId="2509110453" sldId="325"/>
            <ac:spMk id="2" creationId="{CD6C2446-EE8E-4E85-B1D9-CAD496FF4741}"/>
          </ac:spMkLst>
        </pc:spChg>
        <pc:spChg chg="mod">
          <ac:chgData name="Paul Leichty" userId="63cf3cb9435347c9" providerId="LiveId" clId="{2669F4AD-C5E3-4B9E-96C1-7CF842A7E828}" dt="2026-02-28T16:36:35.088" v="2420" actId="20577"/>
          <ac:spMkLst>
            <pc:docMk/>
            <pc:sldMk cId="2509110453" sldId="325"/>
            <ac:spMk id="3" creationId="{C8E86A47-6A8C-41FB-AD66-0CE8052B5EC8}"/>
          </ac:spMkLst>
        </pc:spChg>
      </pc:sldChg>
      <pc:sldChg chg="modSp add mod">
        <pc:chgData name="Paul Leichty" userId="63cf3cb9435347c9" providerId="LiveId" clId="{2669F4AD-C5E3-4B9E-96C1-7CF842A7E828}" dt="2026-02-28T19:35:51.876" v="3522" actId="114"/>
        <pc:sldMkLst>
          <pc:docMk/>
          <pc:sldMk cId="4008993745" sldId="326"/>
        </pc:sldMkLst>
        <pc:spChg chg="mod">
          <ac:chgData name="Paul Leichty" userId="63cf3cb9435347c9" providerId="LiveId" clId="{2669F4AD-C5E3-4B9E-96C1-7CF842A7E828}" dt="2026-02-28T15:43:08.450" v="2350" actId="20577"/>
          <ac:spMkLst>
            <pc:docMk/>
            <pc:sldMk cId="4008993745" sldId="326"/>
            <ac:spMk id="2" creationId="{F7C6D703-5861-180C-071D-CB7FA821BC39}"/>
          </ac:spMkLst>
        </pc:spChg>
        <pc:spChg chg="mod">
          <ac:chgData name="Paul Leichty" userId="63cf3cb9435347c9" providerId="LiveId" clId="{2669F4AD-C5E3-4B9E-96C1-7CF842A7E828}" dt="2026-02-28T19:35:51.876" v="3522" actId="114"/>
          <ac:spMkLst>
            <pc:docMk/>
            <pc:sldMk cId="4008993745" sldId="326"/>
            <ac:spMk id="3" creationId="{F9224831-3C9F-7277-28CA-F685E7770C03}"/>
          </ac:spMkLst>
        </pc:spChg>
      </pc:sldChg>
      <pc:sldChg chg="addSp delSp modSp new mod">
        <pc:chgData name="Paul Leichty" userId="63cf3cb9435347c9" providerId="LiveId" clId="{2669F4AD-C5E3-4B9E-96C1-7CF842A7E828}" dt="2026-02-28T17:01:29.391" v="2469" actId="6549"/>
        <pc:sldMkLst>
          <pc:docMk/>
          <pc:sldMk cId="782995207" sldId="327"/>
        </pc:sldMkLst>
        <pc:spChg chg="mod">
          <ac:chgData name="Paul Leichty" userId="63cf3cb9435347c9" providerId="LiveId" clId="{2669F4AD-C5E3-4B9E-96C1-7CF842A7E828}" dt="2026-02-28T17:01:29.391" v="2469" actId="6549"/>
          <ac:spMkLst>
            <pc:docMk/>
            <pc:sldMk cId="782995207" sldId="327"/>
            <ac:spMk id="2" creationId="{0DD0DD5B-B4A6-739F-CDBA-AEA28581381E}"/>
          </ac:spMkLst>
        </pc:spChg>
        <pc:spChg chg="mod">
          <ac:chgData name="Paul Leichty" userId="63cf3cb9435347c9" providerId="LiveId" clId="{2669F4AD-C5E3-4B9E-96C1-7CF842A7E828}" dt="2026-02-28T15:53:28.545" v="2356" actId="14100"/>
          <ac:spMkLst>
            <pc:docMk/>
            <pc:sldMk cId="782995207" sldId="327"/>
            <ac:spMk id="3" creationId="{8BF4597B-0CD5-8D94-FC36-D7E851B0C151}"/>
          </ac:spMkLst>
        </pc:spChg>
        <pc:spChg chg="add del mod">
          <ac:chgData name="Paul Leichty" userId="63cf3cb9435347c9" providerId="LiveId" clId="{2669F4AD-C5E3-4B9E-96C1-7CF842A7E828}" dt="2026-02-27T16:59:37.642" v="1108" actId="478"/>
          <ac:spMkLst>
            <pc:docMk/>
            <pc:sldMk cId="782995207" sldId="327"/>
            <ac:spMk id="4" creationId="{E73E3EDA-1B72-4ACE-3156-5954D8B117A1}"/>
          </ac:spMkLst>
        </pc:spChg>
      </pc:sldChg>
      <pc:sldChg chg="modSp add mod">
        <pc:chgData name="Paul Leichty" userId="63cf3cb9435347c9" providerId="LiveId" clId="{2669F4AD-C5E3-4B9E-96C1-7CF842A7E828}" dt="2026-02-28T19:36:30.954" v="3524" actId="114"/>
        <pc:sldMkLst>
          <pc:docMk/>
          <pc:sldMk cId="2775881043" sldId="328"/>
        </pc:sldMkLst>
        <pc:spChg chg="mod">
          <ac:chgData name="Paul Leichty" userId="63cf3cb9435347c9" providerId="LiveId" clId="{2669F4AD-C5E3-4B9E-96C1-7CF842A7E828}" dt="2026-02-26T21:29:32.741" v="875" actId="113"/>
          <ac:spMkLst>
            <pc:docMk/>
            <pc:sldMk cId="2775881043" sldId="328"/>
            <ac:spMk id="2" creationId="{F8649C79-FF31-CEDF-CF79-6B277E51A38D}"/>
          </ac:spMkLst>
        </pc:spChg>
        <pc:spChg chg="mod">
          <ac:chgData name="Paul Leichty" userId="63cf3cb9435347c9" providerId="LiveId" clId="{2669F4AD-C5E3-4B9E-96C1-7CF842A7E828}" dt="2026-02-28T19:36:30.954" v="3524" actId="114"/>
          <ac:spMkLst>
            <pc:docMk/>
            <pc:sldMk cId="2775881043" sldId="328"/>
            <ac:spMk id="3" creationId="{68BEF3A5-443B-D537-DA9F-DB7D2137FC58}"/>
          </ac:spMkLst>
        </pc:spChg>
      </pc:sldChg>
      <pc:sldChg chg="modSp new mod">
        <pc:chgData name="Paul Leichty" userId="63cf3cb9435347c9" providerId="LiveId" clId="{2669F4AD-C5E3-4B9E-96C1-7CF842A7E828}" dt="2026-02-28T17:01:14.827" v="2467" actId="14100"/>
        <pc:sldMkLst>
          <pc:docMk/>
          <pc:sldMk cId="2121187017" sldId="329"/>
        </pc:sldMkLst>
        <pc:spChg chg="mod">
          <ac:chgData name="Paul Leichty" userId="63cf3cb9435347c9" providerId="LiveId" clId="{2669F4AD-C5E3-4B9E-96C1-7CF842A7E828}" dt="2026-02-28T17:01:14.827" v="2467" actId="14100"/>
          <ac:spMkLst>
            <pc:docMk/>
            <pc:sldMk cId="2121187017" sldId="329"/>
            <ac:spMk id="2" creationId="{A9713F12-E15E-2AA1-D74C-2EC655B42ACF}"/>
          </ac:spMkLst>
        </pc:spChg>
        <pc:spChg chg="mod">
          <ac:chgData name="Paul Leichty" userId="63cf3cb9435347c9" providerId="LiveId" clId="{2669F4AD-C5E3-4B9E-96C1-7CF842A7E828}" dt="2026-02-27T17:14:44.561" v="1209" actId="207"/>
          <ac:spMkLst>
            <pc:docMk/>
            <pc:sldMk cId="2121187017" sldId="329"/>
            <ac:spMk id="3" creationId="{E5A782C7-C3A9-B47B-7B54-C178A0AE8664}"/>
          </ac:spMkLst>
        </pc:spChg>
      </pc:sldChg>
      <pc:sldChg chg="modSp new mod">
        <pc:chgData name="Paul Leichty" userId="63cf3cb9435347c9" providerId="LiveId" clId="{2669F4AD-C5E3-4B9E-96C1-7CF842A7E828}" dt="2026-02-28T16:15:28.427" v="2391" actId="27636"/>
        <pc:sldMkLst>
          <pc:docMk/>
          <pc:sldMk cId="890433218" sldId="330"/>
        </pc:sldMkLst>
        <pc:spChg chg="mod">
          <ac:chgData name="Paul Leichty" userId="63cf3cb9435347c9" providerId="LiveId" clId="{2669F4AD-C5E3-4B9E-96C1-7CF842A7E828}" dt="2026-02-28T16:04:27.411" v="2382" actId="113"/>
          <ac:spMkLst>
            <pc:docMk/>
            <pc:sldMk cId="890433218" sldId="330"/>
            <ac:spMk id="2" creationId="{56AAF3AE-A00C-0592-DAB5-300106712826}"/>
          </ac:spMkLst>
        </pc:spChg>
        <pc:spChg chg="mod">
          <ac:chgData name="Paul Leichty" userId="63cf3cb9435347c9" providerId="LiveId" clId="{2669F4AD-C5E3-4B9E-96C1-7CF842A7E828}" dt="2026-02-28T16:15:28.427" v="2391" actId="27636"/>
          <ac:spMkLst>
            <pc:docMk/>
            <pc:sldMk cId="890433218" sldId="330"/>
            <ac:spMk id="3" creationId="{35CBFEF4-711C-44E0-8680-902DCBF45EB0}"/>
          </ac:spMkLst>
        </pc:spChg>
      </pc:sldChg>
      <pc:sldChg chg="modSp add mod ord">
        <pc:chgData name="Paul Leichty" userId="63cf3cb9435347c9" providerId="LiveId" clId="{2669F4AD-C5E3-4B9E-96C1-7CF842A7E828}" dt="2026-02-28T17:00:58.496" v="2465" actId="113"/>
        <pc:sldMkLst>
          <pc:docMk/>
          <pc:sldMk cId="1528540095" sldId="331"/>
        </pc:sldMkLst>
        <pc:spChg chg="mod">
          <ac:chgData name="Paul Leichty" userId="63cf3cb9435347c9" providerId="LiveId" clId="{2669F4AD-C5E3-4B9E-96C1-7CF842A7E828}" dt="2026-02-28T17:00:58.496" v="2465" actId="113"/>
          <ac:spMkLst>
            <pc:docMk/>
            <pc:sldMk cId="1528540095" sldId="331"/>
            <ac:spMk id="2" creationId="{7A7CC3C1-3A9E-2D6C-2552-E23CAEBA50F2}"/>
          </ac:spMkLst>
        </pc:spChg>
        <pc:spChg chg="mod">
          <ac:chgData name="Paul Leichty" userId="63cf3cb9435347c9" providerId="LiveId" clId="{2669F4AD-C5E3-4B9E-96C1-7CF842A7E828}" dt="2026-02-28T16:18:00.034" v="2392" actId="13926"/>
          <ac:spMkLst>
            <pc:docMk/>
            <pc:sldMk cId="1528540095" sldId="331"/>
            <ac:spMk id="3" creationId="{92599E69-431E-CF2E-C2D6-0D11BA7F4663}"/>
          </ac:spMkLst>
        </pc:spChg>
      </pc:sldChg>
      <pc:sldChg chg="add del">
        <pc:chgData name="Paul Leichty" userId="63cf3cb9435347c9" providerId="LiveId" clId="{2669F4AD-C5E3-4B9E-96C1-7CF842A7E828}" dt="2026-02-28T16:51:27.191" v="2433" actId="2696"/>
        <pc:sldMkLst>
          <pc:docMk/>
          <pc:sldMk cId="178245939" sldId="332"/>
        </pc:sldMkLst>
      </pc:sldChg>
      <pc:sldChg chg="add del ord">
        <pc:chgData name="Paul Leichty" userId="63cf3cb9435347c9" providerId="LiveId" clId="{2669F4AD-C5E3-4B9E-96C1-7CF842A7E828}" dt="2026-02-28T16:51:27.191" v="2433" actId="2696"/>
        <pc:sldMkLst>
          <pc:docMk/>
          <pc:sldMk cId="2002441703" sldId="333"/>
        </pc:sldMkLst>
      </pc:sldChg>
      <pc:sldChg chg="modSp add del mod">
        <pc:chgData name="Paul Leichty" userId="63cf3cb9435347c9" providerId="LiveId" clId="{2669F4AD-C5E3-4B9E-96C1-7CF842A7E828}" dt="2026-02-28T16:51:27.191" v="2433" actId="2696"/>
        <pc:sldMkLst>
          <pc:docMk/>
          <pc:sldMk cId="2551403929" sldId="334"/>
        </pc:sldMkLst>
        <pc:spChg chg="mod">
          <ac:chgData name="Paul Leichty" userId="63cf3cb9435347c9" providerId="LiveId" clId="{2669F4AD-C5E3-4B9E-96C1-7CF842A7E828}" dt="2026-02-27T20:27:50.099" v="1820" actId="20577"/>
          <ac:spMkLst>
            <pc:docMk/>
            <pc:sldMk cId="2551403929" sldId="334"/>
            <ac:spMk id="2" creationId="{98EADDC7-36F7-C698-ED10-A7C1D16BCAFB}"/>
          </ac:spMkLst>
        </pc:spChg>
        <pc:spChg chg="mod">
          <ac:chgData name="Paul Leichty" userId="63cf3cb9435347c9" providerId="LiveId" clId="{2669F4AD-C5E3-4B9E-96C1-7CF842A7E828}" dt="2026-02-27T20:31:36.490" v="1851" actId="20577"/>
          <ac:spMkLst>
            <pc:docMk/>
            <pc:sldMk cId="2551403929" sldId="334"/>
            <ac:spMk id="3" creationId="{B21D05CC-7AD9-E3FA-B5CE-1A410AB46CD6}"/>
          </ac:spMkLst>
        </pc:spChg>
      </pc:sldChg>
      <pc:sldChg chg="modSp add mod">
        <pc:chgData name="Paul Leichty" userId="63cf3cb9435347c9" providerId="LiveId" clId="{2669F4AD-C5E3-4B9E-96C1-7CF842A7E828}" dt="2026-02-28T17:00:49.377" v="2464" actId="113"/>
        <pc:sldMkLst>
          <pc:docMk/>
          <pc:sldMk cId="487485255" sldId="335"/>
        </pc:sldMkLst>
        <pc:spChg chg="mod">
          <ac:chgData name="Paul Leichty" userId="63cf3cb9435347c9" providerId="LiveId" clId="{2669F4AD-C5E3-4B9E-96C1-7CF842A7E828}" dt="2026-02-28T17:00:49.377" v="2464" actId="113"/>
          <ac:spMkLst>
            <pc:docMk/>
            <pc:sldMk cId="487485255" sldId="335"/>
            <ac:spMk id="2" creationId="{34823F36-38EC-B8E4-14E6-E45758876064}"/>
          </ac:spMkLst>
        </pc:spChg>
        <pc:spChg chg="mod">
          <ac:chgData name="Paul Leichty" userId="63cf3cb9435347c9" providerId="LiveId" clId="{2669F4AD-C5E3-4B9E-96C1-7CF842A7E828}" dt="2026-02-27T20:51:02.643" v="2044" actId="207"/>
          <ac:spMkLst>
            <pc:docMk/>
            <pc:sldMk cId="487485255" sldId="335"/>
            <ac:spMk id="3" creationId="{54EE7866-104F-B31D-FDE8-3481752B6984}"/>
          </ac:spMkLst>
        </pc:spChg>
      </pc:sldChg>
      <pc:sldChg chg="new del">
        <pc:chgData name="Paul Leichty" userId="63cf3cb9435347c9" providerId="LiveId" clId="{2669F4AD-C5E3-4B9E-96C1-7CF842A7E828}" dt="2026-02-27T20:30:46.469" v="1839" actId="680"/>
        <pc:sldMkLst>
          <pc:docMk/>
          <pc:sldMk cId="1969450205" sldId="336"/>
        </pc:sldMkLst>
      </pc:sldChg>
      <pc:sldChg chg="modSp add mod">
        <pc:chgData name="Paul Leichty" userId="63cf3cb9435347c9" providerId="LiveId" clId="{2669F4AD-C5E3-4B9E-96C1-7CF842A7E828}" dt="2026-02-28T16:24:22.909" v="2394" actId="113"/>
        <pc:sldMkLst>
          <pc:docMk/>
          <pc:sldMk cId="3290129421" sldId="336"/>
        </pc:sldMkLst>
        <pc:spChg chg="mod">
          <ac:chgData name="Paul Leichty" userId="63cf3cb9435347c9" providerId="LiveId" clId="{2669F4AD-C5E3-4B9E-96C1-7CF842A7E828}" dt="2026-02-28T16:24:22.909" v="2394" actId="113"/>
          <ac:spMkLst>
            <pc:docMk/>
            <pc:sldMk cId="3290129421" sldId="336"/>
            <ac:spMk id="2" creationId="{D7921124-8F50-4719-2EF5-3065C121E0B2}"/>
          </ac:spMkLst>
        </pc:spChg>
        <pc:spChg chg="mod">
          <ac:chgData name="Paul Leichty" userId="63cf3cb9435347c9" providerId="LiveId" clId="{2669F4AD-C5E3-4B9E-96C1-7CF842A7E828}" dt="2026-02-27T20:49:35.014" v="2039" actId="207"/>
          <ac:spMkLst>
            <pc:docMk/>
            <pc:sldMk cId="3290129421" sldId="336"/>
            <ac:spMk id="3" creationId="{FF8419A1-269D-5F1B-9868-B5BE866ADEA4}"/>
          </ac:spMkLst>
        </pc:spChg>
      </pc:sldChg>
      <pc:sldChg chg="modSp add mod">
        <pc:chgData name="Paul Leichty" userId="63cf3cb9435347c9" providerId="LiveId" clId="{2669F4AD-C5E3-4B9E-96C1-7CF842A7E828}" dt="2026-02-28T16:23:18.770" v="2393" actId="113"/>
        <pc:sldMkLst>
          <pc:docMk/>
          <pc:sldMk cId="3266671579" sldId="337"/>
        </pc:sldMkLst>
        <pc:spChg chg="mod">
          <ac:chgData name="Paul Leichty" userId="63cf3cb9435347c9" providerId="LiveId" clId="{2669F4AD-C5E3-4B9E-96C1-7CF842A7E828}" dt="2026-02-28T16:23:18.770" v="2393" actId="113"/>
          <ac:spMkLst>
            <pc:docMk/>
            <pc:sldMk cId="3266671579" sldId="337"/>
            <ac:spMk id="2" creationId="{1C1729B0-4727-D2D4-26C4-31D0B0AC78A3}"/>
          </ac:spMkLst>
        </pc:spChg>
        <pc:spChg chg="mod">
          <ac:chgData name="Paul Leichty" userId="63cf3cb9435347c9" providerId="LiveId" clId="{2669F4AD-C5E3-4B9E-96C1-7CF842A7E828}" dt="2026-02-27T20:53:44.740" v="2046" actId="207"/>
          <ac:spMkLst>
            <pc:docMk/>
            <pc:sldMk cId="3266671579" sldId="337"/>
            <ac:spMk id="3" creationId="{6871E439-AF17-F509-BB90-1B6380E0152E}"/>
          </ac:spMkLst>
        </pc:spChg>
      </pc:sldChg>
      <pc:sldChg chg="modSp new mod">
        <pc:chgData name="Paul Leichty" userId="63cf3cb9435347c9" providerId="LiveId" clId="{2669F4AD-C5E3-4B9E-96C1-7CF842A7E828}" dt="2026-02-28T16:24:36.305" v="2395" actId="113"/>
        <pc:sldMkLst>
          <pc:docMk/>
          <pc:sldMk cId="1753907711" sldId="338"/>
        </pc:sldMkLst>
        <pc:spChg chg="mod">
          <ac:chgData name="Paul Leichty" userId="63cf3cb9435347c9" providerId="LiveId" clId="{2669F4AD-C5E3-4B9E-96C1-7CF842A7E828}" dt="2026-02-28T16:24:36.305" v="2395" actId="113"/>
          <ac:spMkLst>
            <pc:docMk/>
            <pc:sldMk cId="1753907711" sldId="338"/>
            <ac:spMk id="2" creationId="{505D2060-6B95-DF3E-A06C-4DBA7EE39AFD}"/>
          </ac:spMkLst>
        </pc:spChg>
        <pc:spChg chg="mod">
          <ac:chgData name="Paul Leichty" userId="63cf3cb9435347c9" providerId="LiveId" clId="{2669F4AD-C5E3-4B9E-96C1-7CF842A7E828}" dt="2026-02-27T21:03:47.275" v="2111" actId="207"/>
          <ac:spMkLst>
            <pc:docMk/>
            <pc:sldMk cId="1753907711" sldId="338"/>
            <ac:spMk id="3" creationId="{3D5B1688-8F2D-36E0-9D18-01BD08E1B307}"/>
          </ac:spMkLst>
        </pc:spChg>
      </pc:sldChg>
      <pc:sldChg chg="modSp new mod">
        <pc:chgData name="Paul Leichty" userId="63cf3cb9435347c9" providerId="LiveId" clId="{2669F4AD-C5E3-4B9E-96C1-7CF842A7E828}" dt="2026-02-28T16:54:25.501" v="2438" actId="20577"/>
        <pc:sldMkLst>
          <pc:docMk/>
          <pc:sldMk cId="36664968" sldId="339"/>
        </pc:sldMkLst>
        <pc:spChg chg="mod">
          <ac:chgData name="Paul Leichty" userId="63cf3cb9435347c9" providerId="LiveId" clId="{2669F4AD-C5E3-4B9E-96C1-7CF842A7E828}" dt="2026-02-28T16:39:53.510" v="2421" actId="113"/>
          <ac:spMkLst>
            <pc:docMk/>
            <pc:sldMk cId="36664968" sldId="339"/>
            <ac:spMk id="2" creationId="{2802A56B-9009-4702-235F-ACB19971106D}"/>
          </ac:spMkLst>
        </pc:spChg>
        <pc:spChg chg="mod">
          <ac:chgData name="Paul Leichty" userId="63cf3cb9435347c9" providerId="LiveId" clId="{2669F4AD-C5E3-4B9E-96C1-7CF842A7E828}" dt="2026-02-28T16:54:25.501" v="2438" actId="20577"/>
          <ac:spMkLst>
            <pc:docMk/>
            <pc:sldMk cId="36664968" sldId="339"/>
            <ac:spMk id="3" creationId="{E69ECB31-2EE1-AC01-32AD-80AB4D9D045C}"/>
          </ac:spMkLst>
        </pc:spChg>
      </pc:sldChg>
      <pc:sldChg chg="modSp new mod">
        <pc:chgData name="Paul Leichty" userId="63cf3cb9435347c9" providerId="LiveId" clId="{2669F4AD-C5E3-4B9E-96C1-7CF842A7E828}" dt="2026-02-28T17:00:19.323" v="2463" actId="113"/>
        <pc:sldMkLst>
          <pc:docMk/>
          <pc:sldMk cId="1930439722" sldId="340"/>
        </pc:sldMkLst>
        <pc:spChg chg="mod">
          <ac:chgData name="Paul Leichty" userId="63cf3cb9435347c9" providerId="LiveId" clId="{2669F4AD-C5E3-4B9E-96C1-7CF842A7E828}" dt="2026-02-28T17:00:19.323" v="2463" actId="113"/>
          <ac:spMkLst>
            <pc:docMk/>
            <pc:sldMk cId="1930439722" sldId="340"/>
            <ac:spMk id="2" creationId="{824AA2EB-5E3B-22EB-E477-BBB0EF59E371}"/>
          </ac:spMkLst>
        </pc:spChg>
        <pc:spChg chg="mod">
          <ac:chgData name="Paul Leichty" userId="63cf3cb9435347c9" providerId="LiveId" clId="{2669F4AD-C5E3-4B9E-96C1-7CF842A7E828}" dt="2026-02-28T17:00:11.365" v="2462" actId="20577"/>
          <ac:spMkLst>
            <pc:docMk/>
            <pc:sldMk cId="1930439722" sldId="340"/>
            <ac:spMk id="3" creationId="{19406270-ACAC-A469-4560-F5FD38A46295}"/>
          </ac:spMkLst>
        </pc:spChg>
      </pc:sldChg>
      <pc:sldChg chg="modSp add mod">
        <pc:chgData name="Paul Leichty" userId="63cf3cb9435347c9" providerId="LiveId" clId="{2669F4AD-C5E3-4B9E-96C1-7CF842A7E828}" dt="2026-02-28T16:28:34.528" v="2396" actId="113"/>
        <pc:sldMkLst>
          <pc:docMk/>
          <pc:sldMk cId="767532168" sldId="341"/>
        </pc:sldMkLst>
        <pc:spChg chg="mod">
          <ac:chgData name="Paul Leichty" userId="63cf3cb9435347c9" providerId="LiveId" clId="{2669F4AD-C5E3-4B9E-96C1-7CF842A7E828}" dt="2026-02-28T16:28:34.528" v="2396" actId="113"/>
          <ac:spMkLst>
            <pc:docMk/>
            <pc:sldMk cId="767532168" sldId="341"/>
            <ac:spMk id="2" creationId="{AC4C8F10-6BC0-7F70-A683-67D0B4481537}"/>
          </ac:spMkLst>
        </pc:spChg>
        <pc:spChg chg="mod">
          <ac:chgData name="Paul Leichty" userId="63cf3cb9435347c9" providerId="LiveId" clId="{2669F4AD-C5E3-4B9E-96C1-7CF842A7E828}" dt="2026-02-27T21:12:04.428" v="2196" actId="207"/>
          <ac:spMkLst>
            <pc:docMk/>
            <pc:sldMk cId="767532168" sldId="341"/>
            <ac:spMk id="3" creationId="{D89696D1-C02F-F6B5-CF71-E94573C3520D}"/>
          </ac:spMkLst>
        </pc:spChg>
      </pc:sldChg>
      <pc:sldChg chg="addSp delSp modSp new mod">
        <pc:chgData name="Paul Leichty" userId="63cf3cb9435347c9" providerId="LiveId" clId="{2669F4AD-C5E3-4B9E-96C1-7CF842A7E828}" dt="2026-02-28T17:40:08.913" v="3499" actId="113"/>
        <pc:sldMkLst>
          <pc:docMk/>
          <pc:sldMk cId="3450923230" sldId="342"/>
        </pc:sldMkLst>
        <pc:spChg chg="mod">
          <ac:chgData name="Paul Leichty" userId="63cf3cb9435347c9" providerId="LiveId" clId="{2669F4AD-C5E3-4B9E-96C1-7CF842A7E828}" dt="2026-02-28T17:12:40.313" v="2494" actId="20577"/>
          <ac:spMkLst>
            <pc:docMk/>
            <pc:sldMk cId="3450923230" sldId="342"/>
            <ac:spMk id="2" creationId="{E7780348-C4AD-E413-06D1-832301D6DEFE}"/>
          </ac:spMkLst>
        </pc:spChg>
        <pc:spChg chg="del">
          <ac:chgData name="Paul Leichty" userId="63cf3cb9435347c9" providerId="LiveId" clId="{2669F4AD-C5E3-4B9E-96C1-7CF842A7E828}" dt="2026-02-28T17:12:12.656" v="2471" actId="3680"/>
          <ac:spMkLst>
            <pc:docMk/>
            <pc:sldMk cId="3450923230" sldId="342"/>
            <ac:spMk id="3" creationId="{1F60E4D6-2EEF-3B54-22B9-48A35E9DAA76}"/>
          </ac:spMkLst>
        </pc:spChg>
        <pc:graphicFrameChg chg="add mod ord modGraphic">
          <ac:chgData name="Paul Leichty" userId="63cf3cb9435347c9" providerId="LiveId" clId="{2669F4AD-C5E3-4B9E-96C1-7CF842A7E828}" dt="2026-02-28T17:40:08.913" v="3499" actId="113"/>
          <ac:graphicFrameMkLst>
            <pc:docMk/>
            <pc:sldMk cId="3450923230" sldId="342"/>
            <ac:graphicFrameMk id="4" creationId="{04978BEF-BB14-A6E1-C5BC-4DCBD2466BD5}"/>
          </ac:graphicFrameMkLst>
        </pc:graphicFrameChg>
      </pc:sldChg>
      <pc:sldChg chg="addSp delSp modSp new mod ord modClrScheme chgLayout">
        <pc:chgData name="Paul Leichty" userId="63cf3cb9435347c9" providerId="LiveId" clId="{2669F4AD-C5E3-4B9E-96C1-7CF842A7E828}" dt="2026-02-28T17:44:21.454" v="3510" actId="20577"/>
        <pc:sldMkLst>
          <pc:docMk/>
          <pc:sldMk cId="3353147396" sldId="343"/>
        </pc:sldMkLst>
        <pc:spChg chg="del">
          <ac:chgData name="Paul Leichty" userId="63cf3cb9435347c9" providerId="LiveId" clId="{2669F4AD-C5E3-4B9E-96C1-7CF842A7E828}" dt="2026-02-28T17:43:08.974" v="3504" actId="700"/>
          <ac:spMkLst>
            <pc:docMk/>
            <pc:sldMk cId="3353147396" sldId="343"/>
            <ac:spMk id="2" creationId="{AD942EBD-34EF-A8FA-FC7E-21C35E49E623}"/>
          </ac:spMkLst>
        </pc:spChg>
        <pc:spChg chg="del">
          <ac:chgData name="Paul Leichty" userId="63cf3cb9435347c9" providerId="LiveId" clId="{2669F4AD-C5E3-4B9E-96C1-7CF842A7E828}" dt="2026-02-28T17:43:08.974" v="3504" actId="700"/>
          <ac:spMkLst>
            <pc:docMk/>
            <pc:sldMk cId="3353147396" sldId="343"/>
            <ac:spMk id="3" creationId="{EE5A7D56-6EB1-5FCF-06DD-429FC34D20D2}"/>
          </ac:spMkLst>
        </pc:spChg>
        <pc:spChg chg="add mod">
          <ac:chgData name="Paul Leichty" userId="63cf3cb9435347c9" providerId="LiveId" clId="{2669F4AD-C5E3-4B9E-96C1-7CF842A7E828}" dt="2026-02-28T17:44:21.454" v="3510" actId="20577"/>
          <ac:spMkLst>
            <pc:docMk/>
            <pc:sldMk cId="3353147396" sldId="343"/>
            <ac:spMk id="4" creationId="{A90BFE17-51F6-AB9D-B1FF-054C2FA7D30C}"/>
          </ac:spMkLst>
        </pc:spChg>
      </pc:sldChg>
      <pc:sldChg chg="modSp new mod ord">
        <pc:chgData name="Paul Leichty" userId="63cf3cb9435347c9" providerId="LiveId" clId="{2669F4AD-C5E3-4B9E-96C1-7CF842A7E828}" dt="2026-02-28T17:35:53.628" v="3406" actId="20577"/>
        <pc:sldMkLst>
          <pc:docMk/>
          <pc:sldMk cId="1917565963" sldId="344"/>
        </pc:sldMkLst>
        <pc:spChg chg="mod">
          <ac:chgData name="Paul Leichty" userId="63cf3cb9435347c9" providerId="LiveId" clId="{2669F4AD-C5E3-4B9E-96C1-7CF842A7E828}" dt="2026-02-28T17:22:17.687" v="2670" actId="113"/>
          <ac:spMkLst>
            <pc:docMk/>
            <pc:sldMk cId="1917565963" sldId="344"/>
            <ac:spMk id="2" creationId="{2982353F-6A23-169E-18CF-B83AA4E1A63C}"/>
          </ac:spMkLst>
        </pc:spChg>
        <pc:spChg chg="mod">
          <ac:chgData name="Paul Leichty" userId="63cf3cb9435347c9" providerId="LiveId" clId="{2669F4AD-C5E3-4B9E-96C1-7CF842A7E828}" dt="2026-02-28T17:35:53.628" v="3406" actId="20577"/>
          <ac:spMkLst>
            <pc:docMk/>
            <pc:sldMk cId="1917565963" sldId="344"/>
            <ac:spMk id="3" creationId="{11F52A00-F9FF-0585-7DE3-285E1EA47BB8}"/>
          </ac:spMkLst>
        </pc:spChg>
      </pc:sldChg>
      <pc:sldChg chg="add">
        <pc:chgData name="Paul Leichty" userId="63cf3cb9435347c9" providerId="LiveId" clId="{2669F4AD-C5E3-4B9E-96C1-7CF842A7E828}" dt="2026-02-28T15:31:19.951" v="2330"/>
        <pc:sldMkLst>
          <pc:docMk/>
          <pc:sldMk cId="356043989" sldId="345"/>
        </pc:sldMkLst>
      </pc:sldChg>
      <pc:sldChg chg="add">
        <pc:chgData name="Paul Leichty" userId="63cf3cb9435347c9" providerId="LiveId" clId="{2669F4AD-C5E3-4B9E-96C1-7CF842A7E828}" dt="2026-02-28T15:32:31.768" v="2333"/>
        <pc:sldMkLst>
          <pc:docMk/>
          <pc:sldMk cId="1964632336" sldId="346"/>
        </pc:sldMkLst>
      </pc:sldChg>
      <pc:sldChg chg="modSp add mod">
        <pc:chgData name="Paul Leichty" userId="63cf3cb9435347c9" providerId="LiveId" clId="{2669F4AD-C5E3-4B9E-96C1-7CF842A7E828}" dt="2026-02-28T15:37:57.604" v="2348" actId="1076"/>
        <pc:sldMkLst>
          <pc:docMk/>
          <pc:sldMk cId="2522812950" sldId="347"/>
        </pc:sldMkLst>
        <pc:spChg chg="mod">
          <ac:chgData name="Paul Leichty" userId="63cf3cb9435347c9" providerId="LiveId" clId="{2669F4AD-C5E3-4B9E-96C1-7CF842A7E828}" dt="2026-02-28T15:37:42.912" v="2347" actId="20577"/>
          <ac:spMkLst>
            <pc:docMk/>
            <pc:sldMk cId="2522812950" sldId="347"/>
            <ac:spMk id="2" creationId="{6239233C-216F-4FF2-B4CC-882C059A65D2}"/>
          </ac:spMkLst>
        </pc:spChg>
        <pc:spChg chg="mod">
          <ac:chgData name="Paul Leichty" userId="63cf3cb9435347c9" providerId="LiveId" clId="{2669F4AD-C5E3-4B9E-96C1-7CF842A7E828}" dt="2026-02-28T15:37:57.604" v="2348" actId="1076"/>
          <ac:spMkLst>
            <pc:docMk/>
            <pc:sldMk cId="2522812950" sldId="347"/>
            <ac:spMk id="3" creationId="{31734066-9839-48D5-918C-60F33DDC72A1}"/>
          </ac:spMkLst>
        </pc:spChg>
      </pc:sldChg>
      <pc:sldChg chg="add del ord">
        <pc:chgData name="Paul Leichty" userId="63cf3cb9435347c9" providerId="LiveId" clId="{2669F4AD-C5E3-4B9E-96C1-7CF842A7E828}" dt="2026-02-28T16:51:27.191" v="2433" actId="2696"/>
        <pc:sldMkLst>
          <pc:docMk/>
          <pc:sldMk cId="861849681" sldId="348"/>
        </pc:sldMkLst>
      </pc:sldChg>
      <pc:sldChg chg="modSp add mod">
        <pc:chgData name="Paul Leichty" userId="63cf3cb9435347c9" providerId="LiveId" clId="{2669F4AD-C5E3-4B9E-96C1-7CF842A7E828}" dt="2026-02-28T17:44:50.606" v="3521" actId="20577"/>
        <pc:sldMkLst>
          <pc:docMk/>
          <pc:sldMk cId="3743344710" sldId="348"/>
        </pc:sldMkLst>
        <pc:spChg chg="mod">
          <ac:chgData name="Paul Leichty" userId="63cf3cb9435347c9" providerId="LiveId" clId="{2669F4AD-C5E3-4B9E-96C1-7CF842A7E828}" dt="2026-02-28T17:44:50.606" v="3521" actId="20577"/>
          <ac:spMkLst>
            <pc:docMk/>
            <pc:sldMk cId="3743344710" sldId="348"/>
            <ac:spMk id="2" creationId="{04F47779-626E-C7FF-6968-4820D2D93AED}"/>
          </ac:spMkLst>
        </pc:spChg>
      </pc:sldChg>
      <pc:sldChg chg="modSp add mod">
        <pc:chgData name="Paul Leichty" userId="63cf3cb9435347c9" providerId="LiveId" clId="{2669F4AD-C5E3-4B9E-96C1-7CF842A7E828}" dt="2026-02-28T17:34:23.821" v="3371" actId="14"/>
        <pc:sldMkLst>
          <pc:docMk/>
          <pc:sldMk cId="967962431" sldId="349"/>
        </pc:sldMkLst>
        <pc:spChg chg="mod">
          <ac:chgData name="Paul Leichty" userId="63cf3cb9435347c9" providerId="LiveId" clId="{2669F4AD-C5E3-4B9E-96C1-7CF842A7E828}" dt="2026-02-28T17:28:30.519" v="3008" actId="20577"/>
          <ac:spMkLst>
            <pc:docMk/>
            <pc:sldMk cId="967962431" sldId="349"/>
            <ac:spMk id="2" creationId="{3E82102E-6B94-803B-F3F8-660570840FD2}"/>
          </ac:spMkLst>
        </pc:spChg>
        <pc:spChg chg="mod">
          <ac:chgData name="Paul Leichty" userId="63cf3cb9435347c9" providerId="LiveId" clId="{2669F4AD-C5E3-4B9E-96C1-7CF842A7E828}" dt="2026-02-28T17:34:23.821" v="3371" actId="14"/>
          <ac:spMkLst>
            <pc:docMk/>
            <pc:sldMk cId="967962431" sldId="349"/>
            <ac:spMk id="3" creationId="{F8FC6295-E192-C694-FC1D-7996426AADAB}"/>
          </ac:spMkLst>
        </pc:spChg>
      </pc:sldChg>
      <pc:sldMasterChg chg="del delSldLayout">
        <pc:chgData name="Paul Leichty" userId="63cf3cb9435347c9" providerId="LiveId" clId="{2669F4AD-C5E3-4B9E-96C1-7CF842A7E828}" dt="2026-02-28T16:51:27.191" v="2433" actId="2696"/>
        <pc:sldMasterMkLst>
          <pc:docMk/>
          <pc:sldMasterMk cId="3762474791" sldId="2147483673"/>
        </pc:sldMasterMkLst>
        <pc:sldLayoutChg chg="del">
          <pc:chgData name="Paul Leichty" userId="63cf3cb9435347c9" providerId="LiveId" clId="{2669F4AD-C5E3-4B9E-96C1-7CF842A7E828}" dt="2026-02-28T16:51:27.191" v="2433" actId="2696"/>
          <pc:sldLayoutMkLst>
            <pc:docMk/>
            <pc:sldMasterMk cId="3762474791" sldId="2147483673"/>
            <pc:sldLayoutMk cId="1111799443" sldId="2147483674"/>
          </pc:sldLayoutMkLst>
        </pc:sldLayoutChg>
        <pc:sldLayoutChg chg="del">
          <pc:chgData name="Paul Leichty" userId="63cf3cb9435347c9" providerId="LiveId" clId="{2669F4AD-C5E3-4B9E-96C1-7CF842A7E828}" dt="2026-02-28T16:51:27.191" v="2433" actId="2696"/>
          <pc:sldLayoutMkLst>
            <pc:docMk/>
            <pc:sldMasterMk cId="3762474791" sldId="2147483673"/>
            <pc:sldLayoutMk cId="3765626809" sldId="2147483675"/>
          </pc:sldLayoutMkLst>
        </pc:sldLayoutChg>
        <pc:sldLayoutChg chg="del">
          <pc:chgData name="Paul Leichty" userId="63cf3cb9435347c9" providerId="LiveId" clId="{2669F4AD-C5E3-4B9E-96C1-7CF842A7E828}" dt="2026-02-28T16:51:27.191" v="2433" actId="2696"/>
          <pc:sldLayoutMkLst>
            <pc:docMk/>
            <pc:sldMasterMk cId="3762474791" sldId="2147483673"/>
            <pc:sldLayoutMk cId="1674296878" sldId="2147483676"/>
          </pc:sldLayoutMkLst>
        </pc:sldLayoutChg>
        <pc:sldLayoutChg chg="del">
          <pc:chgData name="Paul Leichty" userId="63cf3cb9435347c9" providerId="LiveId" clId="{2669F4AD-C5E3-4B9E-96C1-7CF842A7E828}" dt="2026-02-28T16:51:27.191" v="2433" actId="2696"/>
          <pc:sldLayoutMkLst>
            <pc:docMk/>
            <pc:sldMasterMk cId="3762474791" sldId="2147483673"/>
            <pc:sldLayoutMk cId="3819472628" sldId="2147483677"/>
          </pc:sldLayoutMkLst>
        </pc:sldLayoutChg>
        <pc:sldLayoutChg chg="del">
          <pc:chgData name="Paul Leichty" userId="63cf3cb9435347c9" providerId="LiveId" clId="{2669F4AD-C5E3-4B9E-96C1-7CF842A7E828}" dt="2026-02-28T16:51:27.191" v="2433" actId="2696"/>
          <pc:sldLayoutMkLst>
            <pc:docMk/>
            <pc:sldMasterMk cId="3762474791" sldId="2147483673"/>
            <pc:sldLayoutMk cId="2180148362" sldId="2147483678"/>
          </pc:sldLayoutMkLst>
        </pc:sldLayoutChg>
        <pc:sldLayoutChg chg="del">
          <pc:chgData name="Paul Leichty" userId="63cf3cb9435347c9" providerId="LiveId" clId="{2669F4AD-C5E3-4B9E-96C1-7CF842A7E828}" dt="2026-02-28T16:51:27.191" v="2433" actId="2696"/>
          <pc:sldLayoutMkLst>
            <pc:docMk/>
            <pc:sldMasterMk cId="3762474791" sldId="2147483673"/>
            <pc:sldLayoutMk cId="2705556662" sldId="2147483679"/>
          </pc:sldLayoutMkLst>
        </pc:sldLayoutChg>
        <pc:sldLayoutChg chg="del">
          <pc:chgData name="Paul Leichty" userId="63cf3cb9435347c9" providerId="LiveId" clId="{2669F4AD-C5E3-4B9E-96C1-7CF842A7E828}" dt="2026-02-28T16:51:27.191" v="2433" actId="2696"/>
          <pc:sldLayoutMkLst>
            <pc:docMk/>
            <pc:sldMasterMk cId="3762474791" sldId="2147483673"/>
            <pc:sldLayoutMk cId="1448010210" sldId="2147483680"/>
          </pc:sldLayoutMkLst>
        </pc:sldLayoutChg>
        <pc:sldLayoutChg chg="del">
          <pc:chgData name="Paul Leichty" userId="63cf3cb9435347c9" providerId="LiveId" clId="{2669F4AD-C5E3-4B9E-96C1-7CF842A7E828}" dt="2026-02-28T16:51:27.191" v="2433" actId="2696"/>
          <pc:sldLayoutMkLst>
            <pc:docMk/>
            <pc:sldMasterMk cId="3762474791" sldId="2147483673"/>
            <pc:sldLayoutMk cId="3642045596" sldId="2147483681"/>
          </pc:sldLayoutMkLst>
        </pc:sldLayoutChg>
        <pc:sldLayoutChg chg="del">
          <pc:chgData name="Paul Leichty" userId="63cf3cb9435347c9" providerId="LiveId" clId="{2669F4AD-C5E3-4B9E-96C1-7CF842A7E828}" dt="2026-02-28T16:51:27.191" v="2433" actId="2696"/>
          <pc:sldLayoutMkLst>
            <pc:docMk/>
            <pc:sldMasterMk cId="3762474791" sldId="2147483673"/>
            <pc:sldLayoutMk cId="4153338599" sldId="2147483682"/>
          </pc:sldLayoutMkLst>
        </pc:sldLayoutChg>
        <pc:sldLayoutChg chg="del">
          <pc:chgData name="Paul Leichty" userId="63cf3cb9435347c9" providerId="LiveId" clId="{2669F4AD-C5E3-4B9E-96C1-7CF842A7E828}" dt="2026-02-28T16:51:27.191" v="2433" actId="2696"/>
          <pc:sldLayoutMkLst>
            <pc:docMk/>
            <pc:sldMasterMk cId="3762474791" sldId="2147483673"/>
            <pc:sldLayoutMk cId="1647217172" sldId="2147483683"/>
          </pc:sldLayoutMkLst>
        </pc:sldLayoutChg>
        <pc:sldLayoutChg chg="del">
          <pc:chgData name="Paul Leichty" userId="63cf3cb9435347c9" providerId="LiveId" clId="{2669F4AD-C5E3-4B9E-96C1-7CF842A7E828}" dt="2026-02-28T16:51:27.191" v="2433" actId="2696"/>
          <pc:sldLayoutMkLst>
            <pc:docMk/>
            <pc:sldMasterMk cId="3762474791" sldId="2147483673"/>
            <pc:sldLayoutMk cId="3399135619" sldId="2147483684"/>
          </pc:sldLayoutMkLst>
        </pc:sldLayoutChg>
      </pc:sldMasterChg>
      <pc:sldMasterChg chg="modSp modSldLayout">
        <pc:chgData name="Paul Leichty" userId="63cf3cb9435347c9" providerId="LiveId" clId="{2669F4AD-C5E3-4B9E-96C1-7CF842A7E828}" dt="2026-02-26T17:59:17.927" v="704"/>
        <pc:sldMasterMkLst>
          <pc:docMk/>
          <pc:sldMasterMk cId="3331964174" sldId="2147483685"/>
        </pc:sldMasterMkLst>
        <pc:spChg chg="mod">
          <ac:chgData name="Paul Leichty" userId="63cf3cb9435347c9" providerId="LiveId" clId="{2669F4AD-C5E3-4B9E-96C1-7CF842A7E828}" dt="2026-02-26T17:44:55.344" v="510" actId="255"/>
          <ac:spMkLst>
            <pc:docMk/>
            <pc:sldMasterMk cId="3331964174" sldId="2147483685"/>
            <ac:spMk id="2" creationId="{00000000-0000-0000-0000-000000000000}"/>
          </ac:spMkLst>
        </pc:spChg>
        <pc:spChg chg="mod">
          <ac:chgData name="Paul Leichty" userId="63cf3cb9435347c9" providerId="LiveId" clId="{2669F4AD-C5E3-4B9E-96C1-7CF842A7E828}" dt="2026-02-26T17:45:43.174" v="515" actId="255"/>
          <ac:spMkLst>
            <pc:docMk/>
            <pc:sldMasterMk cId="3331964174" sldId="2147483685"/>
            <ac:spMk id="3" creationId="{00000000-0000-0000-0000-000000000000}"/>
          </ac:spMkLst>
        </pc:spChg>
        <pc:sldLayoutChg chg="modSp mod">
          <pc:chgData name="Paul Leichty" userId="63cf3cb9435347c9" providerId="LiveId" clId="{2669F4AD-C5E3-4B9E-96C1-7CF842A7E828}" dt="2026-02-26T17:42:44.513" v="504" actId="255"/>
          <pc:sldLayoutMkLst>
            <pc:docMk/>
            <pc:sldMasterMk cId="3331964174" sldId="2147483685"/>
            <pc:sldLayoutMk cId="2756358564" sldId="2147483687"/>
          </pc:sldLayoutMkLst>
          <pc:spChg chg="mod">
            <ac:chgData name="Paul Leichty" userId="63cf3cb9435347c9" providerId="LiveId" clId="{2669F4AD-C5E3-4B9E-96C1-7CF842A7E828}" dt="2026-02-26T17:41:36.023" v="498" actId="2711"/>
            <ac:spMkLst>
              <pc:docMk/>
              <pc:sldMasterMk cId="3331964174" sldId="2147483685"/>
              <pc:sldLayoutMk cId="2756358564" sldId="2147483687"/>
              <ac:spMk id="2" creationId="{00000000-0000-0000-0000-000000000000}"/>
            </ac:spMkLst>
          </pc:spChg>
          <pc:spChg chg="mod">
            <ac:chgData name="Paul Leichty" userId="63cf3cb9435347c9" providerId="LiveId" clId="{2669F4AD-C5E3-4B9E-96C1-7CF842A7E828}" dt="2026-02-26T17:42:44.513" v="504" actId="255"/>
            <ac:spMkLst>
              <pc:docMk/>
              <pc:sldMasterMk cId="3331964174" sldId="2147483685"/>
              <pc:sldLayoutMk cId="2756358564" sldId="2147483687"/>
              <ac:spMk id="3" creationId="{00000000-0000-0000-0000-000000000000}"/>
            </ac:spMkLst>
          </pc:spChg>
        </pc:sldLayoutChg>
        <pc:sldLayoutChg chg="modSp mod">
          <pc:chgData name="Paul Leichty" userId="63cf3cb9435347c9" providerId="LiveId" clId="{2669F4AD-C5E3-4B9E-96C1-7CF842A7E828}" dt="2026-02-26T17:43:18.512" v="505" actId="2711"/>
          <pc:sldLayoutMkLst>
            <pc:docMk/>
            <pc:sldMasterMk cId="3331964174" sldId="2147483685"/>
            <pc:sldLayoutMk cId="1991562742" sldId="2147483688"/>
          </pc:sldLayoutMkLst>
          <pc:spChg chg="mod">
            <ac:chgData name="Paul Leichty" userId="63cf3cb9435347c9" providerId="LiveId" clId="{2669F4AD-C5E3-4B9E-96C1-7CF842A7E828}" dt="2026-02-26T17:43:18.512" v="505" actId="2711"/>
            <ac:spMkLst>
              <pc:docMk/>
              <pc:sldMasterMk cId="3331964174" sldId="2147483685"/>
              <pc:sldLayoutMk cId="1991562742" sldId="2147483688"/>
              <ac:spMk id="2" creationId="{00000000-0000-0000-0000-000000000000}"/>
            </ac:spMkLst>
          </pc:spChg>
        </pc:sldLayoutChg>
        <pc:sldLayoutChg chg="modSp mod">
          <pc:chgData name="Paul Leichty" userId="63cf3cb9435347c9" providerId="LiveId" clId="{2669F4AD-C5E3-4B9E-96C1-7CF842A7E828}" dt="2026-02-26T17:59:17.927" v="704"/>
          <pc:sldLayoutMkLst>
            <pc:docMk/>
            <pc:sldMasterMk cId="3331964174" sldId="2147483685"/>
            <pc:sldLayoutMk cId="26196474" sldId="2147483690"/>
          </pc:sldLayoutMkLst>
          <pc:spChg chg="mod">
            <ac:chgData name="Paul Leichty" userId="63cf3cb9435347c9" providerId="LiveId" clId="{2669F4AD-C5E3-4B9E-96C1-7CF842A7E828}" dt="2026-02-26T17:43:52.797" v="506" actId="2711"/>
            <ac:spMkLst>
              <pc:docMk/>
              <pc:sldMasterMk cId="3331964174" sldId="2147483685"/>
              <pc:sldLayoutMk cId="26196474" sldId="2147483690"/>
              <ac:spMk id="2" creationId="{00000000-0000-0000-0000-000000000000}"/>
            </ac:spMkLst>
          </pc:spChg>
          <pc:spChg chg="mod">
            <ac:chgData name="Paul Leichty" userId="63cf3cb9435347c9" providerId="LiveId" clId="{2669F4AD-C5E3-4B9E-96C1-7CF842A7E828}" dt="2026-02-26T17:44:10.383" v="507" actId="255"/>
            <ac:spMkLst>
              <pc:docMk/>
              <pc:sldMasterMk cId="3331964174" sldId="2147483685"/>
              <pc:sldLayoutMk cId="26196474" sldId="2147483690"/>
              <ac:spMk id="3" creationId="{00000000-0000-0000-0000-000000000000}"/>
            </ac:spMkLst>
          </pc:spChg>
          <pc:spChg chg="mod">
            <ac:chgData name="Paul Leichty" userId="63cf3cb9435347c9" providerId="LiveId" clId="{2669F4AD-C5E3-4B9E-96C1-7CF842A7E828}" dt="2026-02-26T17:59:00.216" v="702" actId="255"/>
            <ac:spMkLst>
              <pc:docMk/>
              <pc:sldMasterMk cId="3331964174" sldId="2147483685"/>
              <pc:sldLayoutMk cId="26196474" sldId="2147483690"/>
              <ac:spMk id="4" creationId="{00000000-0000-0000-0000-000000000000}"/>
            </ac:spMkLst>
          </pc:spChg>
          <pc:spChg chg="mod">
            <ac:chgData name="Paul Leichty" userId="63cf3cb9435347c9" providerId="LiveId" clId="{2669F4AD-C5E3-4B9E-96C1-7CF842A7E828}" dt="2026-02-26T17:44:25.079" v="508" actId="255"/>
            <ac:spMkLst>
              <pc:docMk/>
              <pc:sldMasterMk cId="3331964174" sldId="2147483685"/>
              <pc:sldLayoutMk cId="26196474" sldId="2147483690"/>
              <ac:spMk id="5" creationId="{00000000-0000-0000-0000-000000000000}"/>
            </ac:spMkLst>
          </pc:spChg>
          <pc:spChg chg="mod">
            <ac:chgData name="Paul Leichty" userId="63cf3cb9435347c9" providerId="LiveId" clId="{2669F4AD-C5E3-4B9E-96C1-7CF842A7E828}" dt="2026-02-26T17:59:17.927" v="704"/>
            <ac:spMkLst>
              <pc:docMk/>
              <pc:sldMasterMk cId="3331964174" sldId="2147483685"/>
              <pc:sldLayoutMk cId="26196474" sldId="2147483690"/>
              <ac:spMk id="6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041400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3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5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244" y="1709738"/>
            <a:ext cx="7579343" cy="2862262"/>
          </a:xfrm>
        </p:spPr>
        <p:txBody>
          <a:bodyPr anchor="b"/>
          <a:lstStyle>
            <a:lvl1pPr>
              <a:defRPr sz="450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1244" y="4589464"/>
            <a:ext cx="7579343" cy="1500187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6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7275" y="1825625"/>
            <a:ext cx="3566160" cy="43513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994" y="1825625"/>
            <a:ext cx="3566160" cy="43513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5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3075" y="274638"/>
            <a:ext cx="6767513" cy="1143000"/>
          </a:xfrm>
        </p:spPr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71575" y="1489075"/>
            <a:ext cx="3566160" cy="64135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800" b="0">
                <a:solidFill>
                  <a:schemeClr val="accent3">
                    <a:lumMod val="5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71575" y="2193926"/>
            <a:ext cx="3566160" cy="397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949190" y="1489075"/>
            <a:ext cx="3566160" cy="64135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800" b="0">
                <a:solidFill>
                  <a:schemeClr val="accent3">
                    <a:lumMod val="5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949190" y="2193926"/>
            <a:ext cx="3566160" cy="397827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A5A5A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Edit Master text styles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A5A5A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Second level</a:t>
            </a:r>
          </a:p>
          <a:p>
            <a:pPr marL="857250" marR="0" lvl="2" indent="-171450" algn="l" defTabSz="6858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A5A5A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Third level</a:t>
            </a:r>
          </a:p>
          <a:p>
            <a:pPr marL="1200150" marR="0" lvl="3" indent="-171450" algn="l" defTabSz="6858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A5A5A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Fourth level</a:t>
            </a:r>
          </a:p>
          <a:p>
            <a:pPr marL="1543050" marR="0" lvl="4" indent="-171450" algn="l" defTabSz="6858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A5A5A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8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1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575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9179" y="987426"/>
            <a:ext cx="4257362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1575" y="2101850"/>
            <a:ext cx="2949178" cy="375920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8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71575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259178" y="987426"/>
            <a:ext cx="4258818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1575" y="2101850"/>
            <a:ext cx="2949178" cy="375920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4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1575" y="1825625"/>
            <a:ext cx="7343775" cy="43513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1575" y="365125"/>
            <a:ext cx="52578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71575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259178" y="987426"/>
            <a:ext cx="4258818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1575" y="2101850"/>
            <a:ext cx="2949178" cy="375920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4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43075" y="365126"/>
            <a:ext cx="67722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1575" y="1825625"/>
            <a:ext cx="73437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71575" y="6356351"/>
            <a:ext cx="19145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4EAB7D7-3608-4730-B2E2-670834DF882C}" type="datetimeFigureOut">
              <a:rPr lang="en-US" smtClean="0"/>
              <a:pPr/>
              <a:t>2/28/2026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1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96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>
          <p15:clr>
            <a:srgbClr val="F26B43"/>
          </p15:clr>
        </p15:guide>
        <p15:guide id="1" pos="2880">
          <p15:clr>
            <a:srgbClr val="F26B43"/>
          </p15:clr>
        </p15:guide>
        <p15:guide id="2" pos="1098">
          <p15:clr>
            <a:srgbClr val="F26B43"/>
          </p15:clr>
        </p15:guide>
        <p15:guide id="3" pos="5364">
          <p15:clr>
            <a:srgbClr val="F26B43"/>
          </p15:clr>
        </p15:guide>
        <p15:guide id="4" pos="738">
          <p15:clr>
            <a:srgbClr val="F26B43"/>
          </p15:clr>
        </p15:guide>
        <p15:guide id="5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33847-1E8D-472F-BB60-4685522D7B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Judgment or Testimony? </a:t>
            </a:r>
            <a:br>
              <a:rPr lang="en-US" sz="44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7:1–5; John 8:12–20</a:t>
            </a:r>
            <a:br>
              <a:rPr lang="en-US" sz="32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079BD6-D52F-4C16-9544-BEED872CAC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900" dirty="0">
                <a:solidFill>
                  <a:srgbClr val="5B9BD5">
                    <a:lumMod val="75000"/>
                  </a:srgbClr>
                </a:solidFill>
                <a:ea typeface="+mj-ea"/>
                <a:cs typeface="+mj-cs"/>
              </a:rPr>
              <a:t>Paul Leichty</a:t>
            </a:r>
          </a:p>
          <a:p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Agape Fellowship</a:t>
            </a:r>
            <a:b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</a:b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March 1,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36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1FBED-8B06-2C70-577D-19B01F90C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Labels</a:t>
            </a:r>
          </a:p>
        </p:txBody>
      </p:sp>
      <p:pic>
        <p:nvPicPr>
          <p:cNvPr id="7" name="Content Placeholder 6" descr="Labels">
            <a:extLst>
              <a:ext uri="{FF2B5EF4-FFF2-40B4-BE49-F238E27FC236}">
                <a16:creationId xmlns:a16="http://schemas.microsoft.com/office/drawing/2014/main" id="{277F67B6-7B9E-54FF-A728-C5E360735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1641" y="1314928"/>
            <a:ext cx="6482713" cy="4862035"/>
          </a:xfrm>
        </p:spPr>
      </p:pic>
    </p:spTree>
    <p:extLst>
      <p:ext uri="{BB962C8B-B14F-4D97-AF65-F5344CB8AC3E}">
        <p14:creationId xmlns:p14="http://schemas.microsoft.com/office/powerpoint/2010/main" val="214926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D8A67-C7B5-BB8D-BD86-0D407875A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3113" y="559792"/>
            <a:ext cx="6767513" cy="1143000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The Power of Labels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8079F-22AE-859F-35DC-6A016028E7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Labels on People</a:t>
            </a:r>
          </a:p>
          <a:p>
            <a:pPr lvl="1"/>
            <a:r>
              <a:rPr lang="en-US" dirty="0"/>
              <a:t>Helpful?</a:t>
            </a:r>
          </a:p>
          <a:p>
            <a:pPr lvl="1"/>
            <a:r>
              <a:rPr lang="en-US" dirty="0"/>
              <a:t>Problematic?</a:t>
            </a:r>
          </a:p>
          <a:p>
            <a:r>
              <a:rPr lang="en-US" sz="2800" dirty="0"/>
              <a:t>What are we doing?</a:t>
            </a:r>
          </a:p>
          <a:p>
            <a:pPr lvl="1"/>
            <a:r>
              <a:rPr lang="en-US" dirty="0"/>
              <a:t>Giving information?</a:t>
            </a:r>
          </a:p>
          <a:p>
            <a:pPr lvl="1"/>
            <a:r>
              <a:rPr lang="en-US" dirty="0"/>
              <a:t>Placing value?</a:t>
            </a:r>
          </a:p>
          <a:p>
            <a:r>
              <a:rPr lang="en-US" dirty="0"/>
              <a:t>Are labels accurate?</a:t>
            </a:r>
          </a:p>
          <a:p>
            <a:pPr lvl="1"/>
            <a:r>
              <a:rPr lang="en-US" dirty="0"/>
              <a:t>Do they describe?</a:t>
            </a:r>
          </a:p>
          <a:p>
            <a:pPr lvl="1"/>
            <a:r>
              <a:rPr lang="en-US" dirty="0"/>
              <a:t>Only half-true at best</a:t>
            </a:r>
          </a:p>
        </p:txBody>
      </p:sp>
      <p:pic>
        <p:nvPicPr>
          <p:cNvPr id="9" name="Content Placeholder 8" descr="Clothing label 100% Cotton">
            <a:extLst>
              <a:ext uri="{FF2B5EF4-FFF2-40B4-BE49-F238E27FC236}">
                <a16:creationId xmlns:a16="http://schemas.microsoft.com/office/drawing/2014/main" id="{BBCABFC2-73A6-111D-EC5A-C90441F7BF1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949825" y="2845991"/>
            <a:ext cx="3565525" cy="2674143"/>
          </a:xfrm>
        </p:spPr>
      </p:pic>
    </p:spTree>
    <p:extLst>
      <p:ext uri="{BB962C8B-B14F-4D97-AF65-F5344CB8AC3E}">
        <p14:creationId xmlns:p14="http://schemas.microsoft.com/office/powerpoint/2010/main" val="69622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873A0-DD5E-1AD3-4BB4-F6BD5E69A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41D13-F1C5-B085-E27F-8AEBBA879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980" y="250885"/>
            <a:ext cx="6772275" cy="1325563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Labels in the Church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FB90D1-4AA3-F934-B5FA-6F85A430C57E}"/>
              </a:ext>
            </a:extLst>
          </p:cNvPr>
          <p:cNvSpPr/>
          <p:nvPr/>
        </p:nvSpPr>
        <p:spPr>
          <a:xfrm rot="407411">
            <a:off x="341728" y="1340883"/>
            <a:ext cx="381623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Conservative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8510B9-3C9E-F55B-6852-70C4DC739982}"/>
              </a:ext>
            </a:extLst>
          </p:cNvPr>
          <p:cNvSpPr/>
          <p:nvPr/>
        </p:nvSpPr>
        <p:spPr>
          <a:xfrm>
            <a:off x="3516648" y="2967335"/>
            <a:ext cx="21107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Liberal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399CC1-EC69-9C13-A14D-2D4BBF786B25}"/>
              </a:ext>
            </a:extLst>
          </p:cNvPr>
          <p:cNvSpPr/>
          <p:nvPr/>
        </p:nvSpPr>
        <p:spPr>
          <a:xfrm>
            <a:off x="1385513" y="3985650"/>
            <a:ext cx="35033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Fundamentalist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A91543-076A-A127-135C-AAEF3B9A1822}"/>
              </a:ext>
            </a:extLst>
          </p:cNvPr>
          <p:cNvSpPr/>
          <p:nvPr/>
        </p:nvSpPr>
        <p:spPr>
          <a:xfrm>
            <a:off x="5475783" y="1033800"/>
            <a:ext cx="2931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Orthodox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048D58-8072-C9B1-10FA-6222429B3D01}"/>
              </a:ext>
            </a:extLst>
          </p:cNvPr>
          <p:cNvSpPr/>
          <p:nvPr/>
        </p:nvSpPr>
        <p:spPr>
          <a:xfrm rot="21385343">
            <a:off x="3403150" y="2113381"/>
            <a:ext cx="252620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Evangelical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AD0C1C-FC21-4855-0151-1B82574C9B91}"/>
              </a:ext>
            </a:extLst>
          </p:cNvPr>
          <p:cNvSpPr/>
          <p:nvPr/>
        </p:nvSpPr>
        <p:spPr>
          <a:xfrm rot="541312">
            <a:off x="5449917" y="4863008"/>
            <a:ext cx="34690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Progressive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13A3E6-0DCB-1B16-BF62-EB720F586829}"/>
              </a:ext>
            </a:extLst>
          </p:cNvPr>
          <p:cNvSpPr/>
          <p:nvPr/>
        </p:nvSpPr>
        <p:spPr>
          <a:xfrm rot="21352691">
            <a:off x="797705" y="4972747"/>
            <a:ext cx="172053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000" b="1" cap="none" spc="0" dirty="0">
                <a:ln/>
                <a:solidFill>
                  <a:schemeClr val="accent4"/>
                </a:solidFill>
                <a:effectLst/>
              </a:rPr>
              <a:t>Radical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34441B-A083-11A7-E242-59D248D68F0F}"/>
              </a:ext>
            </a:extLst>
          </p:cNvPr>
          <p:cNvSpPr/>
          <p:nvPr/>
        </p:nvSpPr>
        <p:spPr>
          <a:xfrm rot="20489669">
            <a:off x="640009" y="2095531"/>
            <a:ext cx="21407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Baptist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698426-298F-37C9-1772-407B9FB5CE80}"/>
              </a:ext>
            </a:extLst>
          </p:cNvPr>
          <p:cNvSpPr/>
          <p:nvPr/>
        </p:nvSpPr>
        <p:spPr>
          <a:xfrm>
            <a:off x="6252600" y="3955373"/>
            <a:ext cx="2154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Pentecostal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41EE06-73C3-4DCE-CF70-323FFA20D3A8}"/>
              </a:ext>
            </a:extLst>
          </p:cNvPr>
          <p:cNvSpPr/>
          <p:nvPr/>
        </p:nvSpPr>
        <p:spPr>
          <a:xfrm rot="20489576">
            <a:off x="5740790" y="2137054"/>
            <a:ext cx="33193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Anabaptist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F08DBA-5634-2BF8-E6FC-34409635FF9E}"/>
              </a:ext>
            </a:extLst>
          </p:cNvPr>
          <p:cNvSpPr/>
          <p:nvPr/>
        </p:nvSpPr>
        <p:spPr>
          <a:xfrm>
            <a:off x="774490" y="3244139"/>
            <a:ext cx="193501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Charismatic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DBA763-5990-F508-4F60-85E2F9B913D0}"/>
              </a:ext>
            </a:extLst>
          </p:cNvPr>
          <p:cNvSpPr/>
          <p:nvPr/>
        </p:nvSpPr>
        <p:spPr>
          <a:xfrm>
            <a:off x="774489" y="5882603"/>
            <a:ext cx="37800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Christian Nationalist</a:t>
            </a:r>
            <a:endParaRPr lang="en-US" sz="32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B543F4-AF69-DA2F-9556-699A7B71E724}"/>
              </a:ext>
            </a:extLst>
          </p:cNvPr>
          <p:cNvSpPr/>
          <p:nvPr/>
        </p:nvSpPr>
        <p:spPr>
          <a:xfrm rot="773911">
            <a:off x="3316569" y="5403665"/>
            <a:ext cx="37005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Christian Anarchist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B6466C-AEA4-C1CB-D0AD-4A9F44F0F73C}"/>
              </a:ext>
            </a:extLst>
          </p:cNvPr>
          <p:cNvSpPr/>
          <p:nvPr/>
        </p:nvSpPr>
        <p:spPr>
          <a:xfrm rot="673605">
            <a:off x="6211064" y="3080701"/>
            <a:ext cx="229902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Messianic</a:t>
            </a:r>
          </a:p>
        </p:txBody>
      </p:sp>
    </p:spTree>
    <p:extLst>
      <p:ext uri="{BB962C8B-B14F-4D97-AF65-F5344CB8AC3E}">
        <p14:creationId xmlns:p14="http://schemas.microsoft.com/office/powerpoint/2010/main" val="35604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9233C-216F-4FF2-B4CC-882C059A6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Matthew 7:1-5 (NRSVue)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34066-9839-48D5-918C-60F33DDC7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575" y="1597307"/>
            <a:ext cx="7509438" cy="4060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aseline="30000" dirty="0"/>
              <a:t>1</a:t>
            </a:r>
            <a:r>
              <a:rPr lang="en-US" sz="2400" dirty="0"/>
              <a:t> “Do not </a:t>
            </a:r>
            <a:r>
              <a:rPr lang="en-US" sz="2400" dirty="0">
                <a:solidFill>
                  <a:schemeClr val="accent2"/>
                </a:solidFill>
              </a:rPr>
              <a:t>judge</a:t>
            </a:r>
            <a:r>
              <a:rPr lang="en-US" sz="2400" dirty="0"/>
              <a:t>, so that you may not be </a:t>
            </a:r>
            <a:r>
              <a:rPr lang="en-US" sz="2400" dirty="0">
                <a:solidFill>
                  <a:schemeClr val="accent2"/>
                </a:solidFill>
              </a:rPr>
              <a:t>judged</a:t>
            </a:r>
            <a:r>
              <a:rPr lang="en-US" sz="2400" dirty="0"/>
              <a:t>.</a:t>
            </a:r>
            <a:r>
              <a:rPr lang="en-US" sz="2400" baseline="30000" dirty="0"/>
              <a:t> </a:t>
            </a:r>
            <a:br>
              <a:rPr lang="en-US" sz="2400" baseline="30000" dirty="0"/>
            </a:br>
            <a:r>
              <a:rPr lang="en-US" sz="2400" baseline="30000" dirty="0"/>
              <a:t>2</a:t>
            </a:r>
            <a:r>
              <a:rPr lang="en-US" sz="2400" dirty="0"/>
              <a:t> For the </a:t>
            </a:r>
            <a:r>
              <a:rPr lang="en-US" sz="2400" dirty="0">
                <a:solidFill>
                  <a:schemeClr val="accent2"/>
                </a:solidFill>
              </a:rPr>
              <a:t>judgment</a:t>
            </a:r>
            <a:r>
              <a:rPr lang="en-US" sz="2400" dirty="0"/>
              <a:t> you give will be the </a:t>
            </a:r>
            <a:r>
              <a:rPr lang="en-US" sz="2400" dirty="0">
                <a:solidFill>
                  <a:schemeClr val="accent2"/>
                </a:solidFill>
              </a:rPr>
              <a:t>judgment </a:t>
            </a:r>
            <a:r>
              <a:rPr lang="en-US" sz="2400" dirty="0"/>
              <a:t>you get, </a:t>
            </a:r>
            <a:br>
              <a:rPr lang="en-US" sz="2400" dirty="0"/>
            </a:br>
            <a:r>
              <a:rPr lang="en-US" sz="2400" dirty="0"/>
              <a:t>and the measure you give will be the measure you get.</a:t>
            </a:r>
            <a:r>
              <a:rPr lang="en-US" sz="2400" baseline="30000" dirty="0"/>
              <a:t> </a:t>
            </a:r>
          </a:p>
          <a:p>
            <a:pPr marL="0" indent="0">
              <a:buNone/>
            </a:pPr>
            <a:r>
              <a:rPr lang="en-US" sz="2400" baseline="30000" dirty="0"/>
              <a:t>3</a:t>
            </a:r>
            <a:r>
              <a:rPr lang="en-US" sz="2400" dirty="0"/>
              <a:t> Why do you see the speck in your neighbor’s eye, </a:t>
            </a:r>
            <a:br>
              <a:rPr lang="en-US" sz="2400" dirty="0"/>
            </a:br>
            <a:r>
              <a:rPr lang="en-US" sz="2400" dirty="0"/>
              <a:t>                   but do not notice the log in your own eye?</a:t>
            </a:r>
            <a:r>
              <a:rPr lang="en-US" sz="2400" baseline="30000" dirty="0"/>
              <a:t> </a:t>
            </a:r>
            <a:br>
              <a:rPr lang="en-US" sz="2400" baseline="30000" dirty="0"/>
            </a:br>
            <a:r>
              <a:rPr lang="en-US" sz="2400" baseline="30000" dirty="0"/>
              <a:t>4</a:t>
            </a:r>
            <a:r>
              <a:rPr lang="en-US" sz="2400" dirty="0"/>
              <a:t> Or how can you say to your neighbor, </a:t>
            </a:r>
            <a:br>
              <a:rPr lang="en-US" sz="2400" dirty="0"/>
            </a:br>
            <a:r>
              <a:rPr lang="en-US" sz="2400" dirty="0"/>
              <a:t>                         ‘Let me take the speck out of your eye,’ </a:t>
            </a:r>
            <a:br>
              <a:rPr lang="en-US" sz="2400" dirty="0"/>
            </a:br>
            <a:r>
              <a:rPr lang="en-US" sz="2400" dirty="0"/>
              <a:t>                                       while the log is in your own eye?</a:t>
            </a:r>
            <a:r>
              <a:rPr lang="en-US" sz="2400" baseline="30000" dirty="0"/>
              <a:t> </a:t>
            </a:r>
            <a:br>
              <a:rPr lang="en-US" sz="2400" baseline="30000" dirty="0"/>
            </a:br>
            <a:r>
              <a:rPr lang="en-US" sz="2400" baseline="30000" dirty="0"/>
              <a:t>5</a:t>
            </a:r>
            <a:r>
              <a:rPr lang="en-US" sz="2400" dirty="0"/>
              <a:t> You </a:t>
            </a:r>
            <a:r>
              <a:rPr lang="en-US" sz="2400" dirty="0">
                <a:solidFill>
                  <a:schemeClr val="accent2"/>
                </a:solidFill>
              </a:rPr>
              <a:t>hypocrite</a:t>
            </a:r>
            <a:r>
              <a:rPr lang="en-US" sz="2400" dirty="0"/>
              <a:t>, first take the log out of your own eye,       </a:t>
            </a:r>
            <a:br>
              <a:rPr lang="en-US" sz="2400" dirty="0"/>
            </a:br>
            <a:r>
              <a:rPr lang="en-US" sz="2400" dirty="0"/>
              <a:t>                         and then you will see clearly </a:t>
            </a:r>
            <a:br>
              <a:rPr lang="en-US" sz="2400" dirty="0"/>
            </a:br>
            <a:r>
              <a:rPr lang="en-US" sz="2400" dirty="0"/>
              <a:t>                  to take the speck out of your neighbor’s eye.</a:t>
            </a:r>
          </a:p>
        </p:txBody>
      </p:sp>
    </p:spTree>
    <p:extLst>
      <p:ext uri="{BB962C8B-B14F-4D97-AF65-F5344CB8AC3E}">
        <p14:creationId xmlns:p14="http://schemas.microsoft.com/office/powerpoint/2010/main" val="196463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E1B44-D521-4476-B460-AACE55EB0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5"/>
                </a:solidFill>
              </a:rPr>
              <a:t>The meaning of Judgment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9C1B4-3FD6-4854-85FC-B2E8F235D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575" y="1690689"/>
            <a:ext cx="7343775" cy="3799284"/>
          </a:xfrm>
        </p:spPr>
        <p:txBody>
          <a:bodyPr>
            <a:normAutofit/>
          </a:bodyPr>
          <a:lstStyle/>
          <a:p>
            <a:r>
              <a:rPr lang="en-US" sz="4000" dirty="0"/>
              <a:t>Greek word, </a:t>
            </a:r>
            <a:r>
              <a:rPr lang="en-US" sz="4000" dirty="0" err="1">
                <a:solidFill>
                  <a:schemeClr val="accent5"/>
                </a:solidFill>
              </a:rPr>
              <a:t>κρίνω</a:t>
            </a:r>
            <a:r>
              <a:rPr lang="en-US" sz="4000" dirty="0">
                <a:solidFill>
                  <a:schemeClr val="accent5"/>
                </a:solidFill>
              </a:rPr>
              <a:t> (</a:t>
            </a:r>
            <a:r>
              <a:rPr lang="en-US" sz="4000" dirty="0" err="1">
                <a:solidFill>
                  <a:schemeClr val="accent5"/>
                </a:solidFill>
              </a:rPr>
              <a:t>krino</a:t>
            </a:r>
            <a:r>
              <a:rPr lang="en-US" sz="4000" dirty="0"/>
              <a:t>̄</a:t>
            </a:r>
            <a:r>
              <a:rPr lang="en-US" sz="4000" dirty="0">
                <a:solidFill>
                  <a:schemeClr val="accent5"/>
                </a:solidFill>
              </a:rPr>
              <a:t>̄)</a:t>
            </a:r>
            <a:r>
              <a:rPr lang="en-US" sz="4000" dirty="0"/>
              <a:t> </a:t>
            </a:r>
          </a:p>
          <a:p>
            <a:pPr lvl="1"/>
            <a:r>
              <a:rPr lang="en-US" sz="3100" dirty="0"/>
              <a:t>Usually translated “judge”</a:t>
            </a:r>
          </a:p>
          <a:p>
            <a:pPr lvl="1"/>
            <a:r>
              <a:rPr lang="en-US" sz="3100" dirty="0"/>
              <a:t>English words: </a:t>
            </a:r>
            <a:r>
              <a:rPr lang="en-US" sz="3100" dirty="0">
                <a:solidFill>
                  <a:schemeClr val="accent5"/>
                </a:solidFill>
              </a:rPr>
              <a:t>critic, critical, criticism</a:t>
            </a:r>
          </a:p>
          <a:p>
            <a:pPr lvl="1"/>
            <a:r>
              <a:rPr lang="en-US" sz="3100" dirty="0"/>
              <a:t>Root definition is to separate (the good from the bad)</a:t>
            </a:r>
          </a:p>
          <a:p>
            <a:pPr lvl="1"/>
            <a:r>
              <a:rPr lang="en-US" sz="3100" dirty="0"/>
              <a:t>Who can separate the good from the bad? The Godly from the ungodly?</a:t>
            </a:r>
          </a:p>
        </p:txBody>
      </p:sp>
    </p:spTree>
    <p:extLst>
      <p:ext uri="{BB962C8B-B14F-4D97-AF65-F5344CB8AC3E}">
        <p14:creationId xmlns:p14="http://schemas.microsoft.com/office/powerpoint/2010/main" val="422953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9233C-216F-4FF2-B4CC-882C059A6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Luke 6:37-38 (NRSVue)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34066-9839-48D5-918C-60F33DDC7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849" y="1690689"/>
            <a:ext cx="7928658" cy="49771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             </a:t>
            </a:r>
            <a:r>
              <a:rPr lang="en-US" sz="2600" dirty="0"/>
              <a:t>  “Do not         </a:t>
            </a:r>
            <a:r>
              <a:rPr lang="en-US" sz="2600" dirty="0">
                <a:solidFill>
                  <a:schemeClr val="accent2"/>
                </a:solidFill>
              </a:rPr>
              <a:t>judge</a:t>
            </a:r>
            <a:r>
              <a:rPr lang="en-US" sz="2600" dirty="0"/>
              <a:t>, </a:t>
            </a:r>
            <a:br>
              <a:rPr lang="en-US" sz="2600" dirty="0"/>
            </a:br>
            <a:r>
              <a:rPr lang="en-US" sz="2600" dirty="0"/>
              <a:t>and you will not be </a:t>
            </a:r>
            <a:r>
              <a:rPr lang="en-US" sz="2600" dirty="0">
                <a:solidFill>
                  <a:schemeClr val="accent2"/>
                </a:solidFill>
              </a:rPr>
              <a:t>judged</a:t>
            </a:r>
            <a:r>
              <a:rPr lang="en-US" sz="2600" dirty="0"/>
              <a:t>; </a:t>
            </a:r>
            <a:br>
              <a:rPr lang="en-US" sz="2600" dirty="0"/>
            </a:br>
            <a:r>
              <a:rPr lang="en-US" sz="2600" dirty="0"/>
              <a:t>               do not           </a:t>
            </a:r>
            <a:r>
              <a:rPr lang="en-US" sz="2600" b="1" dirty="0">
                <a:solidFill>
                  <a:schemeClr val="accent4"/>
                </a:solidFill>
              </a:rPr>
              <a:t>condemn</a:t>
            </a:r>
            <a:r>
              <a:rPr lang="en-US" sz="2600" dirty="0"/>
              <a:t>, </a:t>
            </a:r>
            <a:r>
              <a:rPr lang="en-US" sz="2000" dirty="0"/>
              <a:t>[to put one down in vengeance]</a:t>
            </a:r>
            <a:br>
              <a:rPr lang="en-US" sz="2000" dirty="0"/>
            </a:br>
            <a:r>
              <a:rPr lang="en-US" sz="2600" dirty="0"/>
              <a:t>and you will not be </a:t>
            </a:r>
            <a:r>
              <a:rPr lang="en-US" sz="2600" b="1" dirty="0">
                <a:solidFill>
                  <a:schemeClr val="accent4"/>
                </a:solidFill>
              </a:rPr>
              <a:t>condemned</a:t>
            </a:r>
            <a:r>
              <a:rPr lang="en-US" sz="2600" dirty="0"/>
              <a:t>. </a:t>
            </a:r>
          </a:p>
          <a:p>
            <a:pPr marL="0" indent="0">
              <a:buNone/>
            </a:pPr>
            <a:r>
              <a:rPr lang="en-US" sz="2600" dirty="0"/>
              <a:t>                                </a:t>
            </a:r>
            <a:r>
              <a:rPr lang="en-US" sz="2600" b="1" dirty="0">
                <a:solidFill>
                  <a:schemeClr val="accent6"/>
                </a:solidFill>
              </a:rPr>
              <a:t>Forgive</a:t>
            </a:r>
            <a:r>
              <a:rPr lang="en-US" sz="2600" dirty="0"/>
              <a:t>, </a:t>
            </a:r>
            <a:br>
              <a:rPr lang="en-US" sz="2600" dirty="0"/>
            </a:br>
            <a:r>
              <a:rPr lang="en-US" sz="2600" dirty="0"/>
              <a:t>and you will be </a:t>
            </a:r>
            <a:r>
              <a:rPr lang="en-US" sz="2600" b="1" dirty="0">
                <a:solidFill>
                  <a:schemeClr val="accent6"/>
                </a:solidFill>
              </a:rPr>
              <a:t>forgiven</a:t>
            </a:r>
            <a:r>
              <a:rPr lang="en-US" sz="2600" dirty="0"/>
              <a:t>;</a:t>
            </a:r>
            <a:r>
              <a:rPr lang="en-US" sz="2600" baseline="30000" dirty="0"/>
              <a:t> </a:t>
            </a:r>
            <a:br>
              <a:rPr lang="en-US" sz="2600" baseline="30000" dirty="0"/>
            </a:br>
            <a:r>
              <a:rPr lang="en-US" sz="2600" baseline="30000" dirty="0"/>
              <a:t>38</a:t>
            </a:r>
            <a:r>
              <a:rPr lang="en-US" sz="2600" dirty="0"/>
              <a:t>                            </a:t>
            </a:r>
            <a:r>
              <a:rPr lang="en-US" sz="2600" b="1" dirty="0">
                <a:solidFill>
                  <a:schemeClr val="accent6"/>
                </a:solidFill>
              </a:rPr>
              <a:t>give</a:t>
            </a:r>
            <a:r>
              <a:rPr lang="en-US" sz="2600" dirty="0"/>
              <a:t>, </a:t>
            </a:r>
            <a:br>
              <a:rPr lang="en-US" sz="2600" dirty="0"/>
            </a:br>
            <a:r>
              <a:rPr lang="en-US" sz="2600" dirty="0"/>
              <a:t>    and it will be </a:t>
            </a:r>
            <a:r>
              <a:rPr lang="en-US" sz="2600" b="1" dirty="0">
                <a:solidFill>
                  <a:schemeClr val="accent6"/>
                </a:solidFill>
              </a:rPr>
              <a:t>given</a:t>
            </a:r>
            <a:r>
              <a:rPr lang="en-US" sz="2600" dirty="0"/>
              <a:t> to you. </a:t>
            </a:r>
            <a:br>
              <a:rPr lang="en-US" sz="2600" dirty="0"/>
            </a:br>
            <a:r>
              <a:rPr lang="en-US" sz="2600" dirty="0"/>
              <a:t>A good measure, pressed down, </a:t>
            </a:r>
            <a:br>
              <a:rPr lang="en-US" sz="2600" dirty="0"/>
            </a:br>
            <a:r>
              <a:rPr lang="en-US" sz="2600" dirty="0"/>
              <a:t>shaken together, running over, will be put into your lap, </a:t>
            </a:r>
            <a:br>
              <a:rPr lang="en-US" sz="2600" dirty="0"/>
            </a:br>
            <a:r>
              <a:rPr lang="en-US" sz="2600" dirty="0"/>
              <a:t>for the measure you give </a:t>
            </a:r>
            <a:br>
              <a:rPr lang="en-US" sz="2600" dirty="0"/>
            </a:br>
            <a:r>
              <a:rPr lang="en-US" sz="2600" dirty="0"/>
              <a:t>will be the measure you get back.”</a:t>
            </a:r>
          </a:p>
        </p:txBody>
      </p:sp>
    </p:spTree>
    <p:extLst>
      <p:ext uri="{BB962C8B-B14F-4D97-AF65-F5344CB8AC3E}">
        <p14:creationId xmlns:p14="http://schemas.microsoft.com/office/powerpoint/2010/main" val="252281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5EE22-A12E-83E4-8BCC-4B37B622C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6D703-5861-180C-071D-CB7FA821B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Luke 6:39-42a (NRSVue)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24831-3C9F-7277-28CA-F685E7770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423" y="1354238"/>
            <a:ext cx="7928658" cy="51386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Word picture #1: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i="1" baseline="30000" dirty="0"/>
              <a:t>39 </a:t>
            </a:r>
            <a:r>
              <a:rPr lang="en-US" i="1" dirty="0"/>
              <a:t>He also told them a parable: </a:t>
            </a:r>
            <a:br>
              <a:rPr lang="en-US" i="1" dirty="0"/>
            </a:br>
            <a:r>
              <a:rPr lang="en-US" i="1" dirty="0"/>
              <a:t>“Can a </a:t>
            </a:r>
            <a:r>
              <a:rPr lang="en-US" b="1" i="1" dirty="0"/>
              <a:t>blind person </a:t>
            </a:r>
            <a:r>
              <a:rPr lang="en-US" i="1" dirty="0"/>
              <a:t>guide a </a:t>
            </a:r>
            <a:r>
              <a:rPr lang="en-US" b="1" i="1" dirty="0"/>
              <a:t>blind person</a:t>
            </a:r>
            <a:r>
              <a:rPr lang="en-US" i="1" dirty="0"/>
              <a:t>? </a:t>
            </a:r>
            <a:br>
              <a:rPr lang="en-US" i="1" dirty="0"/>
            </a:br>
            <a:r>
              <a:rPr lang="en-US" i="1" dirty="0"/>
              <a:t>Will not both fall into a pit? </a:t>
            </a:r>
          </a:p>
          <a:p>
            <a:pPr marL="0" indent="0">
              <a:buNone/>
            </a:pPr>
            <a:r>
              <a:rPr lang="en-US" i="1" baseline="30000" dirty="0"/>
              <a:t>40 </a:t>
            </a:r>
            <a:r>
              <a:rPr lang="en-US" i="1" dirty="0"/>
              <a:t>A disciple is not above the teacher, but every disciple who is fully qualified will be like the teacher. </a:t>
            </a:r>
            <a:br>
              <a:rPr lang="en-US" i="1" dirty="0"/>
            </a:br>
            <a:r>
              <a:rPr lang="en-US" i="1" baseline="30000" dirty="0"/>
              <a:t>41 </a:t>
            </a:r>
            <a:r>
              <a:rPr lang="en-US" i="1" dirty="0"/>
              <a:t>Why do you see the speck in your neighbor’s eye but do not notice the log in your own eye? </a:t>
            </a:r>
            <a:r>
              <a:rPr lang="en-US" i="1" baseline="30000" dirty="0"/>
              <a:t>42 </a:t>
            </a:r>
            <a:r>
              <a:rPr lang="en-US" i="1" dirty="0"/>
              <a:t>Or how can you say to your neighbor, ‘Friend, let me take out the speck in your eye,’ when you yourself do not see the log in your own eye? </a:t>
            </a:r>
          </a:p>
        </p:txBody>
      </p:sp>
    </p:spTree>
    <p:extLst>
      <p:ext uri="{BB962C8B-B14F-4D97-AF65-F5344CB8AC3E}">
        <p14:creationId xmlns:p14="http://schemas.microsoft.com/office/powerpoint/2010/main" val="400899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0F76A-3683-2034-016C-561BA6E71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49C79-FF31-CEDF-CF79-6B277E51A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You hypocrite!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EF3A5-443B-D537-DA9F-DB7D2137F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423" y="1851949"/>
            <a:ext cx="7928658" cy="44794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Word picture #2:</a:t>
            </a:r>
            <a:endParaRPr lang="en-US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Matthew 7:5</a:t>
            </a:r>
            <a:br>
              <a:rPr lang="en-US" dirty="0"/>
            </a:br>
            <a:r>
              <a:rPr lang="en-US" i="1" dirty="0"/>
              <a:t>You </a:t>
            </a:r>
            <a:r>
              <a:rPr lang="en-US" b="1" i="1" dirty="0">
                <a:solidFill>
                  <a:schemeClr val="accent2"/>
                </a:solidFill>
              </a:rPr>
              <a:t>hypocrite</a:t>
            </a:r>
            <a:r>
              <a:rPr lang="en-US" i="1" dirty="0"/>
              <a:t>, first take the log out of your own eye, and then you will see clearly to take the speck out of your neighbor’s eye.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Luke 6:42b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i="1" dirty="0"/>
              <a:t>You </a:t>
            </a:r>
            <a:r>
              <a:rPr lang="en-US" b="1" i="1" dirty="0">
                <a:solidFill>
                  <a:schemeClr val="accent2"/>
                </a:solidFill>
              </a:rPr>
              <a:t>hypocrite</a:t>
            </a:r>
            <a:r>
              <a:rPr lang="en-US" i="1" dirty="0"/>
              <a:t>, first take the log out of your own eye, and then you will see clearly to take the speck out of your neighbor’s eye.</a:t>
            </a:r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88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C40D5-72E1-8975-144C-A38D4A24A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AD3CE-2D74-672D-DA21-71DBD283B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meaning of Hypocrite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B1E76-0ADA-63E1-8916-B468BC512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575" y="1690688"/>
            <a:ext cx="7343775" cy="4096653"/>
          </a:xfrm>
        </p:spPr>
        <p:txBody>
          <a:bodyPr>
            <a:normAutofit/>
          </a:bodyPr>
          <a:lstStyle/>
          <a:p>
            <a:r>
              <a:rPr lang="en-US" sz="3200" dirty="0"/>
              <a:t>Greek word, </a:t>
            </a:r>
            <a:r>
              <a:rPr lang="en-US" sz="3200" dirty="0">
                <a:solidFill>
                  <a:schemeClr val="accent5"/>
                </a:solidFill>
              </a:rPr>
              <a:t>ὑπ</a:t>
            </a:r>
            <a:r>
              <a:rPr lang="en-US" sz="3200" dirty="0" err="1">
                <a:solidFill>
                  <a:schemeClr val="accent5"/>
                </a:solidFill>
              </a:rPr>
              <a:t>οκριτής</a:t>
            </a:r>
            <a:r>
              <a:rPr lang="en-US" sz="3200" dirty="0">
                <a:solidFill>
                  <a:schemeClr val="accent5"/>
                </a:solidFill>
              </a:rPr>
              <a:t> </a:t>
            </a:r>
            <a:r>
              <a:rPr lang="en-US" sz="3200" dirty="0" err="1">
                <a:solidFill>
                  <a:schemeClr val="accent5"/>
                </a:solidFill>
              </a:rPr>
              <a:t>hypokritēs</a:t>
            </a:r>
            <a:endParaRPr lang="en-US" sz="3200" dirty="0">
              <a:solidFill>
                <a:schemeClr val="accent5"/>
              </a:solidFill>
            </a:endParaRPr>
          </a:p>
          <a:p>
            <a:r>
              <a:rPr lang="en-US" dirty="0"/>
              <a:t>Hypocrite: Used in Greek of an actor, one who pretends to be someone else. </a:t>
            </a:r>
          </a:p>
          <a:p>
            <a:pPr lvl="1"/>
            <a:r>
              <a:rPr lang="en-US" dirty="0"/>
              <a:t>Comes from </a:t>
            </a:r>
            <a:r>
              <a:rPr lang="en-US" dirty="0">
                <a:solidFill>
                  <a:schemeClr val="accent5"/>
                </a:solidFill>
              </a:rPr>
              <a:t>ὑπό hypo:</a:t>
            </a:r>
            <a:r>
              <a:rPr lang="en-US" dirty="0"/>
              <a:t> under and </a:t>
            </a:r>
            <a:r>
              <a:rPr lang="en-US" dirty="0" err="1">
                <a:solidFill>
                  <a:schemeClr val="accent5"/>
                </a:solidFill>
              </a:rPr>
              <a:t>κρίνω</a:t>
            </a:r>
            <a:r>
              <a:rPr lang="en-US" dirty="0">
                <a:solidFill>
                  <a:schemeClr val="accent5"/>
                </a:solidFill>
              </a:rPr>
              <a:t> (</a:t>
            </a:r>
            <a:r>
              <a:rPr lang="en-US" dirty="0" err="1">
                <a:solidFill>
                  <a:schemeClr val="accent5"/>
                </a:solidFill>
              </a:rPr>
              <a:t>krino</a:t>
            </a:r>
            <a:r>
              <a:rPr lang="en-US" dirty="0"/>
              <a:t>̄</a:t>
            </a:r>
            <a:r>
              <a:rPr lang="en-US" dirty="0">
                <a:solidFill>
                  <a:schemeClr val="accent5"/>
                </a:solidFill>
              </a:rPr>
              <a:t>̄). </a:t>
            </a:r>
          </a:p>
          <a:p>
            <a:pPr lvl="1"/>
            <a:r>
              <a:rPr lang="en-US" dirty="0"/>
              <a:t>One who “judges from under” is a pretender, an actor.</a:t>
            </a:r>
          </a:p>
          <a:p>
            <a:pPr lvl="1"/>
            <a:r>
              <a:rPr lang="en-US" dirty="0"/>
              <a:t>One who </a:t>
            </a:r>
            <a:r>
              <a:rPr lang="en-US" b="1" dirty="0"/>
              <a:t>takes on the role of God. </a:t>
            </a:r>
          </a:p>
          <a:p>
            <a:pPr lvl="2"/>
            <a:r>
              <a:rPr lang="en-US" b="1" dirty="0"/>
              <a:t>Self-righteousness </a:t>
            </a:r>
            <a:r>
              <a:rPr lang="en-US" dirty="0"/>
              <a:t>instead of </a:t>
            </a:r>
            <a:r>
              <a:rPr lang="en-US" b="1" dirty="0"/>
              <a:t>God’s righteousness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42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0DD5B-B4A6-739F-CDBA-AEA285813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Judging Jesus</a:t>
            </a:r>
            <a:r>
              <a:rPr lang="en-US" dirty="0"/>
              <a:t>  </a:t>
            </a:r>
            <a:r>
              <a:rPr lang="en-US" sz="2800" dirty="0"/>
              <a:t>John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4597B-0CD5-8D94-FC36-D7E851B0C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575" y="1690689"/>
            <a:ext cx="7343775" cy="4686962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The religious leaders judge Jesus</a:t>
            </a:r>
            <a:br>
              <a:rPr lang="en-US" dirty="0"/>
            </a:br>
            <a:r>
              <a:rPr lang="en-US" sz="2400" i="1" dirty="0"/>
              <a:t>After this Jesus traveled throughout Galilee. He didn’t want to travel in Judea, because the Jewish authorities </a:t>
            </a:r>
            <a:r>
              <a:rPr lang="en-US" sz="2400" i="1" dirty="0">
                <a:solidFill>
                  <a:schemeClr val="accent2"/>
                </a:solidFill>
              </a:rPr>
              <a:t>wanted to kill him</a:t>
            </a:r>
            <a:r>
              <a:rPr lang="en-US" sz="2400" dirty="0"/>
              <a:t>. John 7:1 (CEB)</a:t>
            </a:r>
          </a:p>
          <a:p>
            <a:r>
              <a:rPr lang="en-US" dirty="0">
                <a:solidFill>
                  <a:schemeClr val="accent1"/>
                </a:solidFill>
              </a:rPr>
              <a:t>Jesus lags behind in coming to the Festival</a:t>
            </a:r>
          </a:p>
          <a:p>
            <a:r>
              <a:rPr lang="en-US" dirty="0">
                <a:solidFill>
                  <a:schemeClr val="accent1"/>
                </a:solidFill>
              </a:rPr>
              <a:t>Jesus starts teaching </a:t>
            </a:r>
            <a:br>
              <a:rPr lang="en-US" sz="2400" dirty="0"/>
            </a:br>
            <a:r>
              <a:rPr lang="en-US" sz="2600" i="1" baseline="30000" dirty="0"/>
              <a:t>14 </a:t>
            </a:r>
            <a:r>
              <a:rPr lang="en-US" sz="2600" i="1" dirty="0"/>
              <a:t>Halfway through the festival, Jesus went up to the temple and started to teach. </a:t>
            </a:r>
            <a:r>
              <a:rPr lang="en-US" sz="2600" i="1" baseline="30000" dirty="0"/>
              <a:t>15 </a:t>
            </a:r>
            <a:r>
              <a:rPr lang="en-US" sz="2600" i="1" dirty="0"/>
              <a:t>Astonished, the Jewish leaders asked, “He’s never been taught! How has he mastered the Law?”  </a:t>
            </a:r>
            <a:br>
              <a:rPr lang="en-US" sz="2600" i="1" dirty="0"/>
            </a:br>
            <a:r>
              <a:rPr lang="en-US" sz="2600" i="1" baseline="30000" dirty="0"/>
              <a:t>16 </a:t>
            </a:r>
            <a:r>
              <a:rPr lang="en-US" sz="2600" i="1" dirty="0"/>
              <a:t>Jesus responded, “My teaching isn’t mine but comes from the one who sent me…” </a:t>
            </a:r>
            <a:r>
              <a:rPr lang="en-US" sz="2600" i="1" baseline="30000" dirty="0"/>
              <a:t>30</a:t>
            </a:r>
            <a:r>
              <a:rPr lang="en-US" sz="2600" i="1" dirty="0"/>
              <a:t> So they </a:t>
            </a:r>
            <a:r>
              <a:rPr lang="en-US" sz="2600" i="1" dirty="0">
                <a:solidFill>
                  <a:schemeClr val="accent2"/>
                </a:solidFill>
              </a:rPr>
              <a:t>wanted to seize Jesus</a:t>
            </a:r>
            <a:r>
              <a:rPr lang="en-US" sz="2600" i="1" dirty="0"/>
              <a:t>, but they couldn’t because his time hadn’t yet come. </a:t>
            </a:r>
            <a:r>
              <a:rPr lang="en-US" sz="2600" dirty="0"/>
              <a:t>John 7:14–16 (CEB)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99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13F12-E15E-2AA1-D74C-2EC655B42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5733" y="365126"/>
            <a:ext cx="6929618" cy="1325563"/>
          </a:xfrm>
        </p:spPr>
        <p:txBody>
          <a:bodyPr/>
          <a:lstStyle/>
          <a:p>
            <a:r>
              <a:rPr lang="en-US" b="1" dirty="0"/>
              <a:t>Jesus asked to judge </a:t>
            </a:r>
            <a:r>
              <a:rPr lang="en-US" sz="2000" dirty="0"/>
              <a:t>John 8:2-11 (NRSVue)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782C7-C3A9-B47B-7B54-C178A0AE8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aseline="30000" dirty="0"/>
              <a:t>4 </a:t>
            </a:r>
            <a:r>
              <a:rPr lang="en-US" i="1" dirty="0"/>
              <a:t>…they said to him, “Teacher, this woman was caught in the very act of committing adultery. </a:t>
            </a:r>
            <a:r>
              <a:rPr lang="en-US" i="1" baseline="30000" dirty="0"/>
              <a:t>5 </a:t>
            </a:r>
            <a:r>
              <a:rPr lang="en-US" i="1" dirty="0"/>
              <a:t>Now in the law Moses commanded us to stone such women. </a:t>
            </a:r>
            <a:r>
              <a:rPr lang="en-US" i="1" dirty="0">
                <a:solidFill>
                  <a:schemeClr val="accent1"/>
                </a:solidFill>
              </a:rPr>
              <a:t>Now what do you say?</a:t>
            </a:r>
          </a:p>
          <a:p>
            <a:pPr marL="0" indent="0">
              <a:buNone/>
            </a:pPr>
            <a:r>
              <a:rPr lang="en-US" i="1" baseline="30000" dirty="0"/>
              <a:t>7 </a:t>
            </a:r>
            <a:r>
              <a:rPr lang="en-US" i="1" dirty="0"/>
              <a:t>When they kept on questioning him, he straightened up and said to them, “Let anyone among you </a:t>
            </a:r>
            <a:r>
              <a:rPr lang="en-US" i="1" dirty="0">
                <a:solidFill>
                  <a:schemeClr val="accent1"/>
                </a:solidFill>
              </a:rPr>
              <a:t>who is without sin </a:t>
            </a:r>
            <a:r>
              <a:rPr lang="en-US" i="1" dirty="0"/>
              <a:t>be the first to throw a stone at her.”</a:t>
            </a:r>
          </a:p>
          <a:p>
            <a:pPr marL="0" indent="0">
              <a:buNone/>
            </a:pPr>
            <a:r>
              <a:rPr lang="en-US" i="1" dirty="0"/>
              <a:t>And Jesus said, “Neither do I </a:t>
            </a:r>
            <a:r>
              <a:rPr lang="en-US" i="1" dirty="0">
                <a:solidFill>
                  <a:schemeClr val="accent2"/>
                </a:solidFill>
              </a:rPr>
              <a:t>condemn</a:t>
            </a:r>
            <a:r>
              <a:rPr lang="en-US" i="1" dirty="0"/>
              <a:t> you. Go your way, and from now on do not sin again.</a:t>
            </a:r>
          </a:p>
        </p:txBody>
      </p:sp>
    </p:spTree>
    <p:extLst>
      <p:ext uri="{BB962C8B-B14F-4D97-AF65-F5344CB8AC3E}">
        <p14:creationId xmlns:p14="http://schemas.microsoft.com/office/powerpoint/2010/main" val="212118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30CAF-20ED-427C-813F-580AC6EF4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575" y="365126"/>
            <a:ext cx="7343775" cy="1325563"/>
          </a:xfrm>
        </p:spPr>
        <p:txBody>
          <a:bodyPr>
            <a:normAutofit/>
          </a:bodyPr>
          <a:lstStyle/>
          <a:p>
            <a:r>
              <a:rPr lang="en-US" b="1" dirty="0"/>
              <a:t>Judging or Testifying? </a:t>
            </a:r>
            <a:r>
              <a:rPr lang="en-US" sz="2000" dirty="0"/>
              <a:t>(John 8:12-15 NRSVue)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7C32-D537-4C3E-8AD0-3A1EF46BC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575" y="1690689"/>
            <a:ext cx="7343775" cy="45596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i="1" baseline="30000" dirty="0"/>
              <a:t>12</a:t>
            </a:r>
            <a:r>
              <a:rPr lang="en-US" i="1" dirty="0"/>
              <a:t> Again Jesus spoke to them, saying, “</a:t>
            </a:r>
            <a:r>
              <a:rPr lang="en-US" i="1" dirty="0">
                <a:solidFill>
                  <a:schemeClr val="accent1"/>
                </a:solidFill>
              </a:rPr>
              <a:t>I am the light of the world</a:t>
            </a:r>
            <a:r>
              <a:rPr lang="en-US" i="1" dirty="0"/>
              <a:t>…” </a:t>
            </a:r>
            <a:endParaRPr lang="en-US" i="1" baseline="30000" dirty="0"/>
          </a:p>
          <a:p>
            <a:pPr marL="0" indent="0">
              <a:buNone/>
            </a:pPr>
            <a:r>
              <a:rPr lang="en-US" i="1" baseline="30000" dirty="0"/>
              <a:t>13</a:t>
            </a:r>
            <a:r>
              <a:rPr lang="en-US" i="1" dirty="0"/>
              <a:t> Then the Pharisees said to him, </a:t>
            </a:r>
            <a:br>
              <a:rPr lang="en-US" i="1" dirty="0"/>
            </a:br>
            <a:r>
              <a:rPr lang="en-US" i="1" dirty="0"/>
              <a:t>“You are </a:t>
            </a:r>
            <a:r>
              <a:rPr lang="en-US" b="1" i="1" dirty="0">
                <a:solidFill>
                  <a:schemeClr val="accent6"/>
                </a:solidFill>
              </a:rPr>
              <a:t>testifying</a:t>
            </a:r>
            <a:r>
              <a:rPr lang="en-US" i="1" dirty="0"/>
              <a:t> on your own behalf; your </a:t>
            </a:r>
            <a:r>
              <a:rPr lang="en-US" b="1" i="1" dirty="0">
                <a:solidFill>
                  <a:schemeClr val="accent6"/>
                </a:solidFill>
              </a:rPr>
              <a:t>testimony</a:t>
            </a:r>
            <a:r>
              <a:rPr lang="en-US" i="1" dirty="0"/>
              <a:t> is not valid.”</a:t>
            </a:r>
            <a:r>
              <a:rPr lang="en-US" i="1" baseline="30000" dirty="0"/>
              <a:t> </a:t>
            </a:r>
          </a:p>
          <a:p>
            <a:pPr marL="0" indent="0">
              <a:buNone/>
            </a:pPr>
            <a:r>
              <a:rPr lang="en-US" i="1" baseline="30000" dirty="0"/>
              <a:t>14</a:t>
            </a:r>
            <a:r>
              <a:rPr lang="en-US" i="1" dirty="0"/>
              <a:t> Jesus answered, “…my </a:t>
            </a:r>
            <a:r>
              <a:rPr lang="en-US" b="1" i="1" dirty="0">
                <a:solidFill>
                  <a:schemeClr val="accent6"/>
                </a:solidFill>
              </a:rPr>
              <a:t>testimony</a:t>
            </a:r>
            <a:r>
              <a:rPr lang="en-US" i="1" dirty="0"/>
              <a:t> is valid…</a:t>
            </a:r>
          </a:p>
          <a:p>
            <a:pPr marL="0" indent="0">
              <a:buNone/>
            </a:pPr>
            <a:r>
              <a:rPr lang="en-US" i="1" baseline="30000" dirty="0"/>
              <a:t>15</a:t>
            </a:r>
            <a:r>
              <a:rPr lang="en-US" i="1" dirty="0"/>
              <a:t> You </a:t>
            </a:r>
            <a:r>
              <a:rPr lang="en-US" b="1" i="1" dirty="0">
                <a:solidFill>
                  <a:schemeClr val="accent2"/>
                </a:solidFill>
              </a:rPr>
              <a:t>judge</a:t>
            </a:r>
            <a:r>
              <a:rPr lang="en-US" i="1" dirty="0"/>
              <a:t> by human standards; I </a:t>
            </a:r>
            <a:r>
              <a:rPr lang="en-US" b="1" i="1" dirty="0">
                <a:solidFill>
                  <a:schemeClr val="accent2"/>
                </a:solidFill>
              </a:rPr>
              <a:t>judge</a:t>
            </a:r>
            <a:r>
              <a:rPr lang="en-US" i="1" dirty="0"/>
              <a:t> no one…</a:t>
            </a:r>
            <a:br>
              <a:rPr lang="en-US" i="1" dirty="0"/>
            </a:br>
            <a:r>
              <a:rPr lang="en-US" i="1" baseline="30000" dirty="0"/>
              <a:t> </a:t>
            </a:r>
          </a:p>
          <a:p>
            <a:r>
              <a:rPr lang="en-US" b="1" dirty="0"/>
              <a:t>What is the difference </a:t>
            </a:r>
            <a:r>
              <a:rPr lang="en-US" dirty="0"/>
              <a:t>between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2"/>
                </a:solidFill>
              </a:rPr>
              <a:t>judging</a:t>
            </a:r>
            <a:r>
              <a:rPr lang="en-US" b="1" dirty="0"/>
              <a:t> </a:t>
            </a:r>
            <a:r>
              <a:rPr lang="en-US" dirty="0"/>
              <a:t>and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6"/>
                </a:solidFill>
              </a:rPr>
              <a:t>testifying</a:t>
            </a:r>
            <a:r>
              <a:rPr lang="en-US" b="1" dirty="0"/>
              <a:t>?</a:t>
            </a:r>
            <a:r>
              <a:rPr lang="en-US" dirty="0"/>
              <a:t> </a:t>
            </a:r>
          </a:p>
          <a:p>
            <a:r>
              <a:rPr lang="en-US" b="1" dirty="0"/>
              <a:t>What is the difference </a:t>
            </a:r>
            <a:r>
              <a:rPr lang="en-US" dirty="0"/>
              <a:t>between a </a:t>
            </a:r>
            <a:r>
              <a:rPr lang="en-US" b="1" dirty="0">
                <a:solidFill>
                  <a:schemeClr val="accent2"/>
                </a:solidFill>
              </a:rPr>
              <a:t>judge</a:t>
            </a:r>
            <a:r>
              <a:rPr lang="en-US" dirty="0"/>
              <a:t> and a </a:t>
            </a:r>
            <a:r>
              <a:rPr lang="en-US" b="1" dirty="0">
                <a:solidFill>
                  <a:schemeClr val="accent6"/>
                </a:solidFill>
              </a:rPr>
              <a:t>witness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36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AF3AE-A00C-0592-DAB5-300106712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courtroom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BFEF4-711C-44E0-8680-902DCBF45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575" y="1597306"/>
            <a:ext cx="7343775" cy="4579657"/>
          </a:xfrm>
        </p:spPr>
        <p:txBody>
          <a:bodyPr>
            <a:normAutofit/>
          </a:bodyPr>
          <a:lstStyle/>
          <a:p>
            <a:r>
              <a:rPr lang="en-US" dirty="0"/>
              <a:t>Accuser and accused</a:t>
            </a:r>
          </a:p>
          <a:p>
            <a:pPr lvl="1"/>
            <a:r>
              <a:rPr lang="en-US" dirty="0"/>
              <a:t>Who is right? Who is wrong?</a:t>
            </a:r>
          </a:p>
          <a:p>
            <a:pPr lvl="1"/>
            <a:r>
              <a:rPr lang="en-US" dirty="0"/>
              <a:t>Who is guilty? Who is not guilty?</a:t>
            </a:r>
          </a:p>
          <a:p>
            <a:r>
              <a:rPr lang="en-US" dirty="0">
                <a:solidFill>
                  <a:schemeClr val="accent6"/>
                </a:solidFill>
              </a:rPr>
              <a:t>Witness</a:t>
            </a:r>
            <a:r>
              <a:rPr lang="en-US" dirty="0"/>
              <a:t> gives </a:t>
            </a:r>
            <a:r>
              <a:rPr lang="en-US" dirty="0">
                <a:solidFill>
                  <a:schemeClr val="accent6"/>
                </a:solidFill>
              </a:rPr>
              <a:t>testimony </a:t>
            </a:r>
            <a:r>
              <a:rPr lang="el-GR" sz="2000" b="1" dirty="0"/>
              <a:t>μαρτυρία</a:t>
            </a:r>
            <a:r>
              <a:rPr lang="el-GR" sz="2000" dirty="0"/>
              <a:t> </a:t>
            </a:r>
            <a:r>
              <a:rPr lang="en-US" sz="2000" b="1" dirty="0" err="1"/>
              <a:t>marturia</a:t>
            </a:r>
            <a:r>
              <a:rPr lang="en-US" sz="2000" b="1" dirty="0"/>
              <a:t> = martyr</a:t>
            </a:r>
            <a:endParaRPr lang="en-US" sz="2000" dirty="0">
              <a:solidFill>
                <a:schemeClr val="accent6"/>
              </a:solidFill>
            </a:endParaRPr>
          </a:p>
          <a:p>
            <a:pPr lvl="1"/>
            <a:r>
              <a:rPr lang="en-US" dirty="0"/>
              <a:t>Tells the court what he or she has seen or heard.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Testimony</a:t>
            </a:r>
            <a:r>
              <a:rPr lang="en-US" dirty="0"/>
              <a:t> is limited to personal experience.</a:t>
            </a:r>
          </a:p>
          <a:p>
            <a:r>
              <a:rPr lang="en-US" dirty="0">
                <a:solidFill>
                  <a:schemeClr val="accent2"/>
                </a:solidFill>
              </a:rPr>
              <a:t>Judge</a:t>
            </a:r>
            <a:r>
              <a:rPr lang="en-US" dirty="0"/>
              <a:t> gives </a:t>
            </a:r>
            <a:r>
              <a:rPr lang="en-US" dirty="0">
                <a:solidFill>
                  <a:schemeClr val="accent2"/>
                </a:solidFill>
              </a:rPr>
              <a:t>judgment</a:t>
            </a:r>
          </a:p>
          <a:p>
            <a:pPr lvl="1"/>
            <a:r>
              <a:rPr lang="en-US" dirty="0"/>
              <a:t>Knows the law.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Judges</a:t>
            </a:r>
            <a:r>
              <a:rPr lang="en-US" dirty="0"/>
              <a:t> the testimony of all witnesses. </a:t>
            </a:r>
          </a:p>
          <a:p>
            <a:pPr lvl="1"/>
            <a:r>
              <a:rPr lang="en-US" dirty="0"/>
              <a:t>Announces the verdict.</a:t>
            </a:r>
          </a:p>
        </p:txBody>
      </p:sp>
    </p:spTree>
    <p:extLst>
      <p:ext uri="{BB962C8B-B14F-4D97-AF65-F5344CB8AC3E}">
        <p14:creationId xmlns:p14="http://schemas.microsoft.com/office/powerpoint/2010/main" val="89043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F01D2-C9A9-6A58-DDF0-D1DC1C297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CC3C1-3A9E-2D6C-2552-E23CAEBA5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575" y="365126"/>
            <a:ext cx="7343775" cy="1325563"/>
          </a:xfrm>
        </p:spPr>
        <p:txBody>
          <a:bodyPr>
            <a:normAutofit/>
          </a:bodyPr>
          <a:lstStyle/>
          <a:p>
            <a:r>
              <a:rPr lang="en-US" b="1" dirty="0"/>
              <a:t>Jesus and the Pharisees </a:t>
            </a:r>
            <a:r>
              <a:rPr lang="en-US" sz="2800" dirty="0"/>
              <a:t>– Part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99E69-431E-CF2E-C2D6-0D11BA7F4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575" y="1690689"/>
            <a:ext cx="7343775" cy="4123025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accent5"/>
                </a:solidFill>
              </a:rPr>
              <a:t>Jesus’s testimony</a:t>
            </a:r>
          </a:p>
          <a:p>
            <a:pPr marL="342900" lvl="1" indent="0">
              <a:buNone/>
            </a:pPr>
            <a:r>
              <a:rPr lang="en-US" i="1" baseline="30000" dirty="0"/>
              <a:t>12 </a:t>
            </a:r>
            <a:r>
              <a:rPr lang="en-US" i="1" dirty="0"/>
              <a:t>Again Jesus spoke to them, saying, “</a:t>
            </a:r>
            <a:r>
              <a:rPr lang="en-US" i="1" dirty="0">
                <a:highlight>
                  <a:srgbClr val="FFFF00"/>
                </a:highlight>
              </a:rPr>
              <a:t>I am the light of the world.</a:t>
            </a:r>
            <a:r>
              <a:rPr lang="en-US" i="1" dirty="0"/>
              <a:t> Whoever follows me will never walk spoke to them, saying, “</a:t>
            </a:r>
            <a:r>
              <a:rPr lang="en-US" i="1" dirty="0">
                <a:solidFill>
                  <a:schemeClr val="accent1"/>
                </a:solidFill>
              </a:rPr>
              <a:t>I am the light of the world</a:t>
            </a:r>
            <a:r>
              <a:rPr lang="en-US" i="1" dirty="0"/>
              <a:t>. Whoever follows me will never walk in darkness but will have the light of life.”</a:t>
            </a:r>
            <a:r>
              <a:rPr lang="en-US" i="1" baseline="30000" dirty="0"/>
              <a:t> </a:t>
            </a:r>
            <a:endParaRPr lang="en-US" baseline="30000" dirty="0"/>
          </a:p>
          <a:p>
            <a:r>
              <a:rPr lang="en-US" dirty="0">
                <a:solidFill>
                  <a:schemeClr val="accent5"/>
                </a:solidFill>
              </a:rPr>
              <a:t>The Pharisees respond:</a:t>
            </a:r>
            <a:endParaRPr lang="en-US" baseline="30000" dirty="0">
              <a:solidFill>
                <a:schemeClr val="accent5"/>
              </a:solidFill>
            </a:endParaRPr>
          </a:p>
          <a:p>
            <a:pPr marL="342900" lvl="1" indent="0">
              <a:buNone/>
            </a:pPr>
            <a:r>
              <a:rPr lang="en-US" i="1" baseline="30000" dirty="0"/>
              <a:t>13</a:t>
            </a:r>
            <a:r>
              <a:rPr lang="en-US" i="1" dirty="0"/>
              <a:t> Then the Pharisees said to him, </a:t>
            </a:r>
            <a:br>
              <a:rPr lang="en-US" i="1" dirty="0"/>
            </a:br>
            <a:r>
              <a:rPr lang="en-US" i="1" dirty="0"/>
              <a:t>“You are </a:t>
            </a:r>
            <a:r>
              <a:rPr lang="en-US" b="1" i="1" dirty="0">
                <a:solidFill>
                  <a:schemeClr val="accent6"/>
                </a:solidFill>
              </a:rPr>
              <a:t>testifying</a:t>
            </a:r>
            <a:r>
              <a:rPr lang="en-US" i="1" dirty="0"/>
              <a:t> on your own behalf; your </a:t>
            </a:r>
            <a:r>
              <a:rPr lang="en-US" b="1" i="1" dirty="0">
                <a:solidFill>
                  <a:schemeClr val="accent6"/>
                </a:solidFill>
              </a:rPr>
              <a:t>testimony</a:t>
            </a:r>
            <a:r>
              <a:rPr lang="en-US" i="1" dirty="0"/>
              <a:t> is not valid.”</a:t>
            </a:r>
            <a:r>
              <a:rPr lang="en-US" i="1" baseline="30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854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CCCCD-CCA2-7A48-A03B-59C9BE9AA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23F36-38EC-B8E4-14E6-E45758876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575" y="365126"/>
            <a:ext cx="7343775" cy="1325563"/>
          </a:xfrm>
        </p:spPr>
        <p:txBody>
          <a:bodyPr>
            <a:normAutofit/>
          </a:bodyPr>
          <a:lstStyle/>
          <a:p>
            <a:r>
              <a:rPr lang="en-US" b="1" dirty="0"/>
              <a:t>Jesus and the Pharisees </a:t>
            </a:r>
            <a:r>
              <a:rPr lang="en-US" sz="2800" dirty="0"/>
              <a:t>– Part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E7866-104F-B31D-FDE8-3481752B6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575" y="1690689"/>
            <a:ext cx="7343775" cy="4123025"/>
          </a:xfrm>
        </p:spPr>
        <p:txBody>
          <a:bodyPr>
            <a:normAutofit/>
          </a:bodyPr>
          <a:lstStyle/>
          <a:p>
            <a:r>
              <a:rPr lang="en-US" dirty="0"/>
              <a:t>The Pharisees respond in judgment</a:t>
            </a:r>
            <a:endParaRPr lang="en-US" baseline="30000" dirty="0"/>
          </a:p>
          <a:p>
            <a:pPr marL="342900" lvl="1" indent="0">
              <a:buNone/>
            </a:pPr>
            <a:r>
              <a:rPr lang="en-US" i="1" baseline="30000" dirty="0"/>
              <a:t>13</a:t>
            </a:r>
            <a:r>
              <a:rPr lang="en-US" i="1" dirty="0"/>
              <a:t> Then the Pharisees said to him, </a:t>
            </a:r>
            <a:br>
              <a:rPr lang="en-US" i="1" dirty="0"/>
            </a:br>
            <a:r>
              <a:rPr lang="en-US" i="1" dirty="0"/>
              <a:t>“You are </a:t>
            </a:r>
            <a:r>
              <a:rPr lang="en-US" b="1" i="1" dirty="0">
                <a:solidFill>
                  <a:schemeClr val="accent6"/>
                </a:solidFill>
              </a:rPr>
              <a:t>testifying</a:t>
            </a:r>
            <a:r>
              <a:rPr lang="en-US" i="1" dirty="0"/>
              <a:t> on your own behalf; your </a:t>
            </a:r>
            <a:r>
              <a:rPr lang="en-US" b="1" i="1" dirty="0">
                <a:solidFill>
                  <a:schemeClr val="accent6"/>
                </a:solidFill>
              </a:rPr>
              <a:t>testimony</a:t>
            </a:r>
            <a:r>
              <a:rPr lang="en-US" i="1" dirty="0"/>
              <a:t> is not valid.”</a:t>
            </a:r>
            <a:r>
              <a:rPr lang="en-US" i="1" baseline="30000" dirty="0"/>
              <a:t> </a:t>
            </a:r>
          </a:p>
          <a:p>
            <a:r>
              <a:rPr lang="en-US" dirty="0">
                <a:solidFill>
                  <a:schemeClr val="accent5"/>
                </a:solidFill>
              </a:rPr>
              <a:t>The Pharisees give a counter-testimony</a:t>
            </a:r>
          </a:p>
          <a:p>
            <a:pPr marL="342900" lvl="1" indent="0">
              <a:buNone/>
            </a:pPr>
            <a:r>
              <a:rPr lang="en-US" i="1" baseline="30000" dirty="0"/>
              <a:t>15 </a:t>
            </a:r>
            <a:r>
              <a:rPr lang="en-US" i="1" dirty="0"/>
              <a:t>A single witness shall not suffice to convict a person of any crime or wrongdoing in connection with any offense that may be committed. Only on the evidence of two or three witnesses shall a charge be sustained.</a:t>
            </a:r>
            <a:r>
              <a:rPr lang="en-US" dirty="0"/>
              <a:t> Deuteronomy 19:15 NRSVue</a:t>
            </a:r>
          </a:p>
          <a:p>
            <a:pPr lvl="1"/>
            <a:endParaRPr lang="en-US" baseline="30000" dirty="0"/>
          </a:p>
          <a:p>
            <a:pPr marL="342900" lvl="1" indent="0">
              <a:buNone/>
            </a:pPr>
            <a:endParaRPr lang="en-US" i="1" baseline="30000" dirty="0"/>
          </a:p>
        </p:txBody>
      </p:sp>
    </p:spTree>
    <p:extLst>
      <p:ext uri="{BB962C8B-B14F-4D97-AF65-F5344CB8AC3E}">
        <p14:creationId xmlns:p14="http://schemas.microsoft.com/office/powerpoint/2010/main" val="48748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C32F5-B602-B243-505C-14102D17F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21124-8F50-4719-2EF5-3065C121E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575" y="365126"/>
            <a:ext cx="7343775" cy="1325563"/>
          </a:xfrm>
        </p:spPr>
        <p:txBody>
          <a:bodyPr>
            <a:normAutofit/>
          </a:bodyPr>
          <a:lstStyle/>
          <a:p>
            <a:r>
              <a:rPr lang="en-US" b="1" dirty="0"/>
              <a:t>Jesus and the Pharisees </a:t>
            </a:r>
            <a:r>
              <a:rPr lang="en-US" sz="2800" dirty="0"/>
              <a:t>– Part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419A1-269D-5F1B-9868-B5BE866AD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575" y="1690689"/>
            <a:ext cx="7343775" cy="41230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Pharisees give a counter-testimony</a:t>
            </a:r>
          </a:p>
          <a:p>
            <a:pPr marL="342900" lvl="1" indent="0">
              <a:buNone/>
            </a:pPr>
            <a:r>
              <a:rPr lang="en-US" i="1" baseline="30000" dirty="0"/>
              <a:t>15 </a:t>
            </a:r>
            <a:r>
              <a:rPr lang="en-US" i="1" dirty="0"/>
              <a:t>A single witness shall not suffice to convict a person of any crime or wrongdoing in connection with any offense that may be committed. Only on the evidence of two or three witnesses shall a charge be sustained.</a:t>
            </a:r>
            <a:r>
              <a:rPr lang="en-US" dirty="0"/>
              <a:t> Deuteronomy 19:15 NRSVue</a:t>
            </a:r>
          </a:p>
          <a:p>
            <a:r>
              <a:rPr lang="en-US" dirty="0">
                <a:solidFill>
                  <a:schemeClr val="accent5"/>
                </a:solidFill>
              </a:rPr>
              <a:t>Jesus responds</a:t>
            </a:r>
          </a:p>
          <a:p>
            <a:pPr marL="342900" lvl="1" indent="0">
              <a:buNone/>
            </a:pPr>
            <a:r>
              <a:rPr lang="en-US" i="1" baseline="30000" dirty="0"/>
              <a:t>14</a:t>
            </a:r>
            <a:r>
              <a:rPr lang="en-US" i="1" dirty="0"/>
              <a:t> Jesus answered, “Even if I </a:t>
            </a:r>
            <a:r>
              <a:rPr lang="en-US" b="1" i="1" dirty="0">
                <a:solidFill>
                  <a:schemeClr val="accent6"/>
                </a:solidFill>
              </a:rPr>
              <a:t>testify</a:t>
            </a:r>
            <a:r>
              <a:rPr lang="en-US" i="1" dirty="0"/>
              <a:t> on my own behalf, my </a:t>
            </a:r>
            <a:r>
              <a:rPr lang="en-US" b="1" i="1" dirty="0">
                <a:solidFill>
                  <a:schemeClr val="accent6"/>
                </a:solidFill>
              </a:rPr>
              <a:t>testimony</a:t>
            </a:r>
            <a:r>
              <a:rPr lang="en-US" i="1" dirty="0"/>
              <a:t> is valid because I know where I have come from and where I am going, but you do not know where I come from or where I am going.</a:t>
            </a:r>
            <a:r>
              <a:rPr lang="en-US" i="1" baseline="30000" dirty="0"/>
              <a:t> </a:t>
            </a:r>
          </a:p>
          <a:p>
            <a:pPr lvl="1"/>
            <a:endParaRPr lang="en-US" dirty="0"/>
          </a:p>
          <a:p>
            <a:pPr lvl="1"/>
            <a:endParaRPr lang="en-US" baseline="30000" dirty="0"/>
          </a:p>
          <a:p>
            <a:pPr marL="342900" lvl="1" indent="0">
              <a:buNone/>
            </a:pPr>
            <a:endParaRPr lang="en-US" i="1" baseline="30000" dirty="0"/>
          </a:p>
        </p:txBody>
      </p:sp>
    </p:spTree>
    <p:extLst>
      <p:ext uri="{BB962C8B-B14F-4D97-AF65-F5344CB8AC3E}">
        <p14:creationId xmlns:p14="http://schemas.microsoft.com/office/powerpoint/2010/main" val="329012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2674C-BA52-E73E-E681-07011FB9F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729B0-4727-D2D4-26C4-31D0B0AC7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575" y="365126"/>
            <a:ext cx="7343775" cy="1325563"/>
          </a:xfrm>
        </p:spPr>
        <p:txBody>
          <a:bodyPr>
            <a:normAutofit/>
          </a:bodyPr>
          <a:lstStyle/>
          <a:p>
            <a:r>
              <a:rPr lang="en-US" b="1" dirty="0"/>
              <a:t>Jesus and the Pharisees </a:t>
            </a:r>
            <a:r>
              <a:rPr lang="en-US" sz="2800" dirty="0"/>
              <a:t>– Part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1E439-AF17-F509-BB90-1B6380E01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575" y="1690689"/>
            <a:ext cx="7343775" cy="412302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Jesus responds</a:t>
            </a:r>
          </a:p>
          <a:p>
            <a:pPr marL="342900" lvl="1" indent="0">
              <a:buNone/>
            </a:pPr>
            <a:r>
              <a:rPr lang="en-US" i="1" baseline="30000" dirty="0"/>
              <a:t>14</a:t>
            </a:r>
            <a:r>
              <a:rPr lang="en-US" i="1" dirty="0"/>
              <a:t> Jesus answered, “Even if I </a:t>
            </a:r>
            <a:r>
              <a:rPr lang="en-US" b="1" i="1" dirty="0">
                <a:solidFill>
                  <a:schemeClr val="accent6"/>
                </a:solidFill>
              </a:rPr>
              <a:t>testify</a:t>
            </a:r>
            <a:r>
              <a:rPr lang="en-US" i="1" dirty="0"/>
              <a:t> on my own behalf, my </a:t>
            </a:r>
            <a:r>
              <a:rPr lang="en-US" b="1" i="1" dirty="0">
                <a:solidFill>
                  <a:schemeClr val="accent6"/>
                </a:solidFill>
              </a:rPr>
              <a:t>testimony</a:t>
            </a:r>
            <a:r>
              <a:rPr lang="en-US" i="1" dirty="0"/>
              <a:t> is valid…</a:t>
            </a:r>
            <a:endParaRPr lang="en-US" i="1" baseline="30000" dirty="0"/>
          </a:p>
          <a:p>
            <a:r>
              <a:rPr lang="en-US" dirty="0">
                <a:solidFill>
                  <a:schemeClr val="accent5"/>
                </a:solidFill>
              </a:rPr>
              <a:t>Jesus continues</a:t>
            </a:r>
          </a:p>
          <a:p>
            <a:pPr marL="342900" lvl="1" indent="0">
              <a:buNone/>
            </a:pPr>
            <a:r>
              <a:rPr lang="en-US" i="1" baseline="30000" dirty="0"/>
              <a:t>15</a:t>
            </a:r>
            <a:r>
              <a:rPr lang="en-US" i="1" dirty="0"/>
              <a:t> You </a:t>
            </a:r>
            <a:r>
              <a:rPr lang="en-US" b="1" i="1" dirty="0">
                <a:solidFill>
                  <a:schemeClr val="accent2"/>
                </a:solidFill>
              </a:rPr>
              <a:t>judge</a:t>
            </a:r>
            <a:r>
              <a:rPr lang="en-US" i="1" dirty="0"/>
              <a:t> by human standards; I </a:t>
            </a:r>
            <a:r>
              <a:rPr lang="en-US" b="1" i="1" dirty="0">
                <a:solidFill>
                  <a:schemeClr val="accent2"/>
                </a:solidFill>
              </a:rPr>
              <a:t>judge</a:t>
            </a:r>
            <a:r>
              <a:rPr lang="en-US" i="1" dirty="0"/>
              <a:t> no one.</a:t>
            </a:r>
            <a:r>
              <a:rPr lang="en-US" i="1" baseline="30000" dirty="0"/>
              <a:t> 16</a:t>
            </a:r>
            <a:r>
              <a:rPr lang="en-US" i="1" dirty="0"/>
              <a:t> Yet even if I do </a:t>
            </a:r>
            <a:r>
              <a:rPr lang="en-US" b="1" i="1" dirty="0">
                <a:solidFill>
                  <a:schemeClr val="accent2"/>
                </a:solidFill>
              </a:rPr>
              <a:t>judge</a:t>
            </a:r>
            <a:r>
              <a:rPr lang="en-US" i="1" dirty="0"/>
              <a:t>, my </a:t>
            </a:r>
            <a:r>
              <a:rPr lang="en-US" b="1" i="1" dirty="0">
                <a:solidFill>
                  <a:schemeClr val="accent2"/>
                </a:solidFill>
              </a:rPr>
              <a:t>judgment</a:t>
            </a:r>
            <a:r>
              <a:rPr lang="en-US" i="1" dirty="0"/>
              <a:t> is valid; for it is not I alone who </a:t>
            </a:r>
            <a:r>
              <a:rPr lang="en-US" b="1" i="1" dirty="0">
                <a:solidFill>
                  <a:schemeClr val="accent2"/>
                </a:solidFill>
              </a:rPr>
              <a:t>judge</a:t>
            </a:r>
            <a:r>
              <a:rPr lang="en-US" i="1" dirty="0"/>
              <a:t>, but I and the Father who sent me.</a:t>
            </a:r>
            <a:r>
              <a:rPr lang="en-US" i="1" baseline="30000" dirty="0"/>
              <a:t> </a:t>
            </a:r>
          </a:p>
          <a:p>
            <a:r>
              <a:rPr lang="en-US" dirty="0">
                <a:solidFill>
                  <a:schemeClr val="accent5"/>
                </a:solidFill>
              </a:rPr>
              <a:t>Summary of testimony</a:t>
            </a:r>
          </a:p>
          <a:p>
            <a:pPr marL="342900" lvl="1" indent="0">
              <a:buNone/>
            </a:pPr>
            <a:r>
              <a:rPr lang="en-US" i="1" baseline="30000" dirty="0"/>
              <a:t>17</a:t>
            </a:r>
            <a:r>
              <a:rPr lang="en-US" i="1" dirty="0"/>
              <a:t> In your law it is written that the </a:t>
            </a:r>
            <a:r>
              <a:rPr lang="en-US" b="1" i="1" dirty="0">
                <a:solidFill>
                  <a:schemeClr val="accent6"/>
                </a:solidFill>
              </a:rPr>
              <a:t>testimony</a:t>
            </a:r>
            <a:r>
              <a:rPr lang="en-US" i="1" dirty="0"/>
              <a:t> of two witnesses is valid.</a:t>
            </a:r>
            <a:r>
              <a:rPr lang="en-US" i="1" baseline="30000" dirty="0"/>
              <a:t> </a:t>
            </a:r>
          </a:p>
          <a:p>
            <a:pPr marL="342900" lvl="1" indent="0">
              <a:buNone/>
            </a:pPr>
            <a:r>
              <a:rPr lang="en-US" i="1" baseline="30000" dirty="0"/>
              <a:t>18</a:t>
            </a:r>
            <a:r>
              <a:rPr lang="en-US" i="1" dirty="0"/>
              <a:t>                                            I </a:t>
            </a:r>
            <a:r>
              <a:rPr lang="en-US" b="1" i="1" dirty="0">
                <a:solidFill>
                  <a:schemeClr val="accent6"/>
                </a:solidFill>
              </a:rPr>
              <a:t>testify</a:t>
            </a:r>
            <a:r>
              <a:rPr lang="en-US" i="1" dirty="0"/>
              <a:t>      on my own behalf, and </a:t>
            </a:r>
            <a:br>
              <a:rPr lang="en-US" i="1" dirty="0"/>
            </a:br>
            <a:r>
              <a:rPr lang="en-US" i="1" dirty="0"/>
              <a:t>the Father who sent me </a:t>
            </a:r>
            <a:r>
              <a:rPr lang="en-US" b="1" i="1" dirty="0">
                <a:solidFill>
                  <a:schemeClr val="accent6"/>
                </a:solidFill>
              </a:rPr>
              <a:t>testifies</a:t>
            </a:r>
            <a:r>
              <a:rPr lang="en-US" i="1" dirty="0"/>
              <a:t> on my behalf.”</a:t>
            </a:r>
            <a:endParaRPr lang="en-US" i="1" baseline="30000" dirty="0"/>
          </a:p>
          <a:p>
            <a:pPr lvl="1"/>
            <a:endParaRPr lang="en-US" dirty="0"/>
          </a:p>
          <a:p>
            <a:pPr lvl="1"/>
            <a:endParaRPr lang="en-US" baseline="30000" dirty="0"/>
          </a:p>
          <a:p>
            <a:pPr marL="342900" lvl="1" indent="0">
              <a:buNone/>
            </a:pPr>
            <a:endParaRPr lang="en-US" i="1" baseline="30000" dirty="0"/>
          </a:p>
        </p:txBody>
      </p:sp>
    </p:spTree>
    <p:extLst>
      <p:ext uri="{BB962C8B-B14F-4D97-AF65-F5344CB8AC3E}">
        <p14:creationId xmlns:p14="http://schemas.microsoft.com/office/powerpoint/2010/main" val="326667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2060-6B95-DF3E-A06C-4DBA7EE39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Teachings of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B1688-8F2D-36E0-9D18-01BD08E1B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Matthew 7:1</a:t>
            </a:r>
          </a:p>
          <a:p>
            <a:pPr marL="342900" lvl="1" indent="0">
              <a:buNone/>
            </a:pPr>
            <a:r>
              <a:rPr lang="en-US" i="1" dirty="0"/>
              <a:t>“Do not </a:t>
            </a:r>
            <a:r>
              <a:rPr lang="en-US" i="1" dirty="0">
                <a:solidFill>
                  <a:schemeClr val="accent2"/>
                </a:solidFill>
              </a:rPr>
              <a:t>judge</a:t>
            </a:r>
            <a:r>
              <a:rPr lang="en-US" i="1" dirty="0"/>
              <a:t>, so that you may not be </a:t>
            </a:r>
            <a:r>
              <a:rPr lang="en-US" i="1" dirty="0">
                <a:solidFill>
                  <a:schemeClr val="accent2"/>
                </a:solidFill>
              </a:rPr>
              <a:t>judged</a:t>
            </a:r>
            <a:r>
              <a:rPr lang="en-US" i="1" dirty="0"/>
              <a:t>. </a:t>
            </a:r>
            <a:r>
              <a:rPr lang="en-US" i="1" baseline="30000" dirty="0"/>
              <a:t>2 </a:t>
            </a:r>
            <a:r>
              <a:rPr lang="en-US" i="1" dirty="0"/>
              <a:t>For the </a:t>
            </a:r>
            <a:r>
              <a:rPr lang="en-US" i="1" dirty="0">
                <a:solidFill>
                  <a:schemeClr val="accent2"/>
                </a:solidFill>
              </a:rPr>
              <a:t>judgment</a:t>
            </a:r>
            <a:r>
              <a:rPr lang="en-US" i="1" dirty="0"/>
              <a:t> you give will be the </a:t>
            </a:r>
            <a:r>
              <a:rPr lang="en-US" i="1" dirty="0">
                <a:solidFill>
                  <a:schemeClr val="accent2"/>
                </a:solidFill>
              </a:rPr>
              <a:t>judgment</a:t>
            </a:r>
            <a:r>
              <a:rPr lang="en-US" i="1" dirty="0"/>
              <a:t> you get, and the measure you give will be the measure you get.</a:t>
            </a:r>
          </a:p>
          <a:p>
            <a:r>
              <a:rPr lang="en-US" dirty="0"/>
              <a:t>Luke 6:37</a:t>
            </a:r>
          </a:p>
          <a:p>
            <a:pPr marL="342900" lvl="1" indent="0">
              <a:buNone/>
            </a:pPr>
            <a:r>
              <a:rPr lang="en-US" i="1" baseline="30000" dirty="0"/>
              <a:t>37 </a:t>
            </a:r>
            <a:r>
              <a:rPr lang="en-US" i="1" dirty="0"/>
              <a:t>“Do not </a:t>
            </a:r>
            <a:r>
              <a:rPr lang="en-US" i="1" dirty="0">
                <a:solidFill>
                  <a:schemeClr val="accent2"/>
                </a:solidFill>
              </a:rPr>
              <a:t>judge</a:t>
            </a:r>
            <a:r>
              <a:rPr lang="en-US" i="1" dirty="0"/>
              <a:t>, and you will not be </a:t>
            </a:r>
            <a:r>
              <a:rPr lang="en-US" i="1" dirty="0">
                <a:solidFill>
                  <a:schemeClr val="accent2"/>
                </a:solidFill>
              </a:rPr>
              <a:t>judged</a:t>
            </a:r>
            <a:r>
              <a:rPr lang="en-US" i="1" dirty="0"/>
              <a:t>; do not condemn, and you will not be condemned.</a:t>
            </a:r>
          </a:p>
          <a:p>
            <a:r>
              <a:rPr lang="en-US" dirty="0"/>
              <a:t>John 8:15. </a:t>
            </a:r>
          </a:p>
          <a:p>
            <a:pPr marL="342900" lvl="1" indent="0">
              <a:buNone/>
            </a:pPr>
            <a:r>
              <a:rPr lang="en-US" i="1" baseline="30000" dirty="0"/>
              <a:t>15 </a:t>
            </a:r>
            <a:r>
              <a:rPr lang="en-US" i="1" dirty="0"/>
              <a:t>You </a:t>
            </a:r>
            <a:r>
              <a:rPr lang="en-US" i="1" dirty="0">
                <a:solidFill>
                  <a:schemeClr val="accent2"/>
                </a:solidFill>
              </a:rPr>
              <a:t>judge</a:t>
            </a:r>
            <a:r>
              <a:rPr lang="en-US" i="1" dirty="0"/>
              <a:t> by human standards; I </a:t>
            </a:r>
            <a:r>
              <a:rPr lang="en-US" i="1" dirty="0">
                <a:solidFill>
                  <a:schemeClr val="accent2"/>
                </a:solidFill>
              </a:rPr>
              <a:t>judge</a:t>
            </a:r>
            <a:r>
              <a:rPr lang="en-US" i="1" dirty="0"/>
              <a:t> no one.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90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D382E-488B-24B4-1DC1-24992ECA4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C8F10-6BC0-7F70-A683-67D0B4481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New Testament Teachings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696D1-C02F-F6B5-CF71-E94573C35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Apostle Paul in </a:t>
            </a:r>
            <a:r>
              <a:rPr lang="en-US" dirty="0">
                <a:solidFill>
                  <a:schemeClr val="accent5"/>
                </a:solidFill>
              </a:rPr>
              <a:t>Romans 14:10 </a:t>
            </a:r>
          </a:p>
          <a:p>
            <a:pPr marL="342900" lvl="1" indent="0">
              <a:buNone/>
            </a:pPr>
            <a:r>
              <a:rPr lang="en-US" i="1" baseline="30000" dirty="0"/>
              <a:t>10 </a:t>
            </a:r>
            <a:r>
              <a:rPr lang="en-US" i="1" dirty="0"/>
              <a:t>Why do you pass </a:t>
            </a:r>
            <a:r>
              <a:rPr lang="en-US" i="1" dirty="0">
                <a:solidFill>
                  <a:schemeClr val="accent2"/>
                </a:solidFill>
              </a:rPr>
              <a:t>judgment</a:t>
            </a:r>
            <a:r>
              <a:rPr lang="en-US" i="1" dirty="0"/>
              <a:t> on your brother or sister? Or you, why do you despise your brother or sister? For we will all stand before the </a:t>
            </a:r>
            <a:r>
              <a:rPr lang="en-US" i="1" dirty="0">
                <a:solidFill>
                  <a:schemeClr val="accent2"/>
                </a:solidFill>
              </a:rPr>
              <a:t>judgment</a:t>
            </a:r>
            <a:r>
              <a:rPr lang="en-US" i="1" dirty="0"/>
              <a:t> seat of God.</a:t>
            </a:r>
            <a:endParaRPr lang="en-US" dirty="0"/>
          </a:p>
          <a:p>
            <a:r>
              <a:rPr lang="en-US" dirty="0"/>
              <a:t>James in </a:t>
            </a:r>
            <a:r>
              <a:rPr lang="en-US" dirty="0">
                <a:solidFill>
                  <a:schemeClr val="accent5"/>
                </a:solidFill>
              </a:rPr>
              <a:t>James 4:11–12</a:t>
            </a:r>
          </a:p>
          <a:p>
            <a:pPr marL="342900" lvl="1" indent="0">
              <a:buNone/>
            </a:pPr>
            <a:r>
              <a:rPr lang="en-US" i="1" baseline="30000" dirty="0"/>
              <a:t>11 </a:t>
            </a:r>
            <a:r>
              <a:rPr lang="en-US" i="1" dirty="0"/>
              <a:t>Do not speak evil against one another, brothers and sisters. Whoever speaks evil against another or </a:t>
            </a:r>
            <a:r>
              <a:rPr lang="en-US" i="1" dirty="0">
                <a:solidFill>
                  <a:schemeClr val="accent2"/>
                </a:solidFill>
              </a:rPr>
              <a:t>judges</a:t>
            </a:r>
            <a:r>
              <a:rPr lang="en-US" i="1" dirty="0"/>
              <a:t> another speaks evil against the law and </a:t>
            </a:r>
            <a:r>
              <a:rPr lang="en-US" i="1" dirty="0">
                <a:solidFill>
                  <a:schemeClr val="accent2"/>
                </a:solidFill>
              </a:rPr>
              <a:t>judges</a:t>
            </a:r>
            <a:r>
              <a:rPr lang="en-US" i="1" dirty="0"/>
              <a:t> the law, but if you </a:t>
            </a:r>
            <a:r>
              <a:rPr lang="en-US" i="1" dirty="0">
                <a:solidFill>
                  <a:schemeClr val="accent2"/>
                </a:solidFill>
              </a:rPr>
              <a:t>judge</a:t>
            </a:r>
            <a:r>
              <a:rPr lang="en-US" i="1" dirty="0"/>
              <a:t> the law, you are not a doer of the law but a </a:t>
            </a:r>
            <a:r>
              <a:rPr lang="en-US" i="1" dirty="0">
                <a:solidFill>
                  <a:schemeClr val="accent2"/>
                </a:solidFill>
              </a:rPr>
              <a:t>judge</a:t>
            </a:r>
            <a:r>
              <a:rPr lang="en-US" i="1" dirty="0"/>
              <a:t>. </a:t>
            </a:r>
            <a:r>
              <a:rPr lang="en-US" i="1" baseline="30000" dirty="0"/>
              <a:t>12 </a:t>
            </a:r>
            <a:r>
              <a:rPr lang="en-US" i="1" dirty="0"/>
              <a:t>There is one lawgiver and </a:t>
            </a:r>
            <a:r>
              <a:rPr lang="en-US" i="1" dirty="0">
                <a:solidFill>
                  <a:schemeClr val="accent2"/>
                </a:solidFill>
              </a:rPr>
              <a:t>judge</a:t>
            </a:r>
            <a:r>
              <a:rPr lang="en-US" i="1" dirty="0"/>
              <a:t> who is able to save and to destroy. So who, then, are you to </a:t>
            </a:r>
            <a:r>
              <a:rPr lang="en-US" i="1" dirty="0">
                <a:solidFill>
                  <a:schemeClr val="accent2"/>
                </a:solidFill>
              </a:rPr>
              <a:t>judge</a:t>
            </a:r>
            <a:r>
              <a:rPr lang="en-US" i="1" dirty="0"/>
              <a:t> your neighbor?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53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C2446-EE8E-4E85-B1D9-CAD496FF4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Apostle Paul </a:t>
            </a:r>
            <a:r>
              <a:rPr lang="en-US" sz="2400" dirty="0"/>
              <a:t>(Romans 2:1-4 NRSVue)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86A47-6A8C-41FB-AD66-0CE8052B5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939" y="1481559"/>
            <a:ext cx="8042564" cy="44909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i="1" baseline="30000" dirty="0"/>
              <a:t>1</a:t>
            </a:r>
            <a:r>
              <a:rPr lang="en-US" sz="2400" i="1" dirty="0"/>
              <a:t> Therefore you are without excuse, whoever you are, when you </a:t>
            </a:r>
            <a:r>
              <a:rPr lang="en-US" sz="2400" b="1" i="1" dirty="0">
                <a:solidFill>
                  <a:schemeClr val="accent2"/>
                </a:solidFill>
              </a:rPr>
              <a:t>judge</a:t>
            </a:r>
            <a:r>
              <a:rPr lang="en-US" sz="2400" i="1" dirty="0"/>
              <a:t> others; </a:t>
            </a:r>
            <a:br>
              <a:rPr lang="en-US" sz="2400" i="1" dirty="0"/>
            </a:br>
            <a:r>
              <a:rPr lang="en-US" sz="2400" i="1" dirty="0"/>
              <a:t>for in passing </a:t>
            </a:r>
            <a:r>
              <a:rPr lang="en-US" sz="2400" b="1" i="1" dirty="0">
                <a:solidFill>
                  <a:schemeClr val="accent2"/>
                </a:solidFill>
              </a:rPr>
              <a:t>judgment</a:t>
            </a:r>
            <a:r>
              <a:rPr lang="en-US" sz="2400" i="1" dirty="0"/>
              <a:t> on another you </a:t>
            </a:r>
            <a:r>
              <a:rPr lang="en-US" sz="2400" b="1" i="1" dirty="0"/>
              <a:t>condemn yourself</a:t>
            </a:r>
            <a:r>
              <a:rPr lang="en-US" sz="2400" i="1" dirty="0"/>
              <a:t>, because you, the </a:t>
            </a:r>
            <a:r>
              <a:rPr lang="en-US" sz="2400" b="1" i="1" dirty="0">
                <a:solidFill>
                  <a:schemeClr val="accent2"/>
                </a:solidFill>
              </a:rPr>
              <a:t>judge</a:t>
            </a:r>
            <a:r>
              <a:rPr lang="en-US" sz="2400" i="1" dirty="0"/>
              <a:t>, are doing the very same things.</a:t>
            </a:r>
            <a:r>
              <a:rPr lang="en-US" sz="2400" i="1" baseline="30000" dirty="0"/>
              <a:t> </a:t>
            </a:r>
          </a:p>
          <a:p>
            <a:pPr marL="0" indent="0">
              <a:buNone/>
            </a:pPr>
            <a:r>
              <a:rPr lang="en-US" sz="2400" i="1" baseline="30000" dirty="0"/>
              <a:t>2</a:t>
            </a:r>
            <a:r>
              <a:rPr lang="en-US" sz="2400" i="1" dirty="0"/>
              <a:t> We know that God’s </a:t>
            </a:r>
            <a:r>
              <a:rPr lang="en-US" sz="2400" b="1" i="1" dirty="0">
                <a:solidFill>
                  <a:schemeClr val="accent2"/>
                </a:solidFill>
              </a:rPr>
              <a:t>judgment</a:t>
            </a:r>
            <a:r>
              <a:rPr lang="en-US" sz="2400" i="1" dirty="0"/>
              <a:t> on those who do such things is in accordance with truth.</a:t>
            </a:r>
            <a:br>
              <a:rPr lang="en-US" sz="2400" i="1" baseline="30000" dirty="0"/>
            </a:br>
            <a:r>
              <a:rPr lang="en-US" sz="2400" i="1" baseline="30000" dirty="0"/>
              <a:t>3</a:t>
            </a:r>
            <a:r>
              <a:rPr lang="en-US" sz="2400" i="1" dirty="0"/>
              <a:t> Do you imagine, whoever you are, that when you </a:t>
            </a:r>
            <a:r>
              <a:rPr lang="en-US" sz="2400" b="1" i="1" dirty="0">
                <a:solidFill>
                  <a:schemeClr val="accent2"/>
                </a:solidFill>
              </a:rPr>
              <a:t>judge</a:t>
            </a:r>
            <a:r>
              <a:rPr lang="en-US" sz="2400" i="1" dirty="0"/>
              <a:t> those who do such things and yet do them yourself, you will escape the judgment of God?</a:t>
            </a:r>
            <a:r>
              <a:rPr lang="en-US" sz="2400" i="1" baseline="30000" dirty="0"/>
              <a:t> </a:t>
            </a:r>
            <a:br>
              <a:rPr lang="en-US" sz="2400" i="1" baseline="30000" dirty="0"/>
            </a:br>
            <a:r>
              <a:rPr lang="en-US" sz="2400" i="1" baseline="30000" dirty="0"/>
              <a:t>4</a:t>
            </a:r>
            <a:r>
              <a:rPr lang="en-US" sz="2400" i="1" dirty="0"/>
              <a:t> Or </a:t>
            </a:r>
            <a:r>
              <a:rPr lang="en-US" sz="2400" b="1" i="1" dirty="0"/>
              <a:t>do you despise the riches of his kindness and </a:t>
            </a:r>
            <a:r>
              <a:rPr lang="en-US" sz="2400" b="1" i="1" dirty="0">
                <a:solidFill>
                  <a:schemeClr val="accent6"/>
                </a:solidFill>
              </a:rPr>
              <a:t>forbearance</a:t>
            </a:r>
            <a:r>
              <a:rPr lang="en-US" sz="2400" b="1" i="1" dirty="0"/>
              <a:t> and patience? </a:t>
            </a:r>
            <a:br>
              <a:rPr lang="en-US" sz="2400" b="1" i="1" dirty="0"/>
            </a:br>
            <a:r>
              <a:rPr lang="en-US" sz="2400" i="1" dirty="0"/>
              <a:t>Do you not realize that God’s kindness is meant to lead you to repentance?</a:t>
            </a:r>
            <a:r>
              <a:rPr lang="en-US" sz="2400" i="1" baseline="30000" dirty="0"/>
              <a:t> 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50911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2A56B-9009-4702-235F-ACB199711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true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ECB31-2EE1-AC01-32AD-80AB4D9D0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Not judgment, but salvation</a:t>
            </a:r>
          </a:p>
          <a:p>
            <a:r>
              <a:rPr lang="en-US" dirty="0"/>
              <a:t>John 3:16-17,19 (NRSVue)</a:t>
            </a:r>
          </a:p>
          <a:p>
            <a:pPr marL="342900" lvl="1" indent="0">
              <a:buNone/>
            </a:pPr>
            <a:r>
              <a:rPr lang="en-US" i="1" baseline="30000" dirty="0"/>
              <a:t>16 </a:t>
            </a:r>
            <a:r>
              <a:rPr lang="en-US" i="1" dirty="0"/>
              <a:t>“For God so loved the world that he gave his only Son, so that everyone who believes in him may not perish but may have eternal life.</a:t>
            </a:r>
            <a:br>
              <a:rPr lang="en-US" i="1" dirty="0"/>
            </a:br>
            <a:r>
              <a:rPr lang="en-US" i="1" baseline="30000" dirty="0"/>
              <a:t>17 </a:t>
            </a:r>
            <a:r>
              <a:rPr lang="en-US" i="1" dirty="0"/>
              <a:t>“Indeed, God did not send the Son into the world to </a:t>
            </a:r>
            <a:r>
              <a:rPr lang="en-US" i="1" dirty="0">
                <a:solidFill>
                  <a:schemeClr val="accent2"/>
                </a:solidFill>
              </a:rPr>
              <a:t>condemn</a:t>
            </a:r>
            <a:r>
              <a:rPr lang="en-US" i="1" dirty="0"/>
              <a:t> </a:t>
            </a:r>
            <a:r>
              <a:rPr lang="en-US" dirty="0"/>
              <a:t>[</a:t>
            </a:r>
            <a:r>
              <a:rPr lang="en-US" dirty="0" err="1"/>
              <a:t>krino</a:t>
            </a:r>
            <a:r>
              <a:rPr lang="en-US" dirty="0"/>
              <a:t>] </a:t>
            </a:r>
            <a:r>
              <a:rPr lang="en-US" i="1" dirty="0"/>
              <a:t>the world but in order that the world might be saved through him.</a:t>
            </a:r>
            <a:br>
              <a:rPr lang="en-US" i="1" dirty="0"/>
            </a:br>
            <a:r>
              <a:rPr lang="en-US" i="1" baseline="30000" dirty="0"/>
              <a:t>19 </a:t>
            </a:r>
            <a:r>
              <a:rPr lang="en-US" i="1" dirty="0"/>
              <a:t>And this is the judgment, that the light has come into the world, and people loved darkness rather than light because their deeds were evil.</a:t>
            </a:r>
            <a:endParaRPr lang="en-US" dirty="0"/>
          </a:p>
          <a:p>
            <a:pPr marL="3429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A2EB-5E3B-22EB-E477-BBB0EF59E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Disciples’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06270-ACAC-A469-4560-F5FD38A46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Ascension Commission (Acts 1:6-8 NRSVue)</a:t>
            </a:r>
          </a:p>
          <a:p>
            <a:pPr marL="342900" lvl="1" indent="0">
              <a:buNone/>
            </a:pPr>
            <a:r>
              <a:rPr lang="en-US" i="1" baseline="30000" dirty="0"/>
              <a:t>6 </a:t>
            </a:r>
            <a:r>
              <a:rPr lang="en-US" i="1" dirty="0"/>
              <a:t>So when they had come together, they asked him, “Lord, is this the time when you will restore the kingdom to Israel?”</a:t>
            </a:r>
            <a:r>
              <a:rPr lang="en-US" dirty="0"/>
              <a:t> </a:t>
            </a:r>
            <a:r>
              <a:rPr lang="en-US" i="1" baseline="30000" dirty="0"/>
              <a:t>7 </a:t>
            </a:r>
            <a:r>
              <a:rPr lang="en-US" i="1" dirty="0"/>
              <a:t>He replied, “It is not for you to know the times or periods that the Father has set by his own authority. </a:t>
            </a:r>
            <a:r>
              <a:rPr lang="en-US" i="1" baseline="30000" dirty="0"/>
              <a:t>8 </a:t>
            </a:r>
            <a:r>
              <a:rPr lang="en-US" i="1" dirty="0"/>
              <a:t>But you will receive power when the Holy Spirit has come upon you, and </a:t>
            </a:r>
            <a:r>
              <a:rPr lang="en-US" b="1" i="1" dirty="0"/>
              <a:t>you will be my witnesses</a:t>
            </a:r>
            <a:r>
              <a:rPr lang="en-US" i="1" dirty="0"/>
              <a:t> in Jerusalem, in all Judea and Samaria, and to the ends of the earth.”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4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0BFE17-51F6-AB9D-B1FF-054C2FA7D30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43075" y="-1325563"/>
            <a:ext cx="6772275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Blank</a:t>
            </a:r>
          </a:p>
        </p:txBody>
      </p:sp>
    </p:spTree>
    <p:extLst>
      <p:ext uri="{BB962C8B-B14F-4D97-AF65-F5344CB8AC3E}">
        <p14:creationId xmlns:p14="http://schemas.microsoft.com/office/powerpoint/2010/main" val="335314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DBB7C-7B05-4E04-009D-612709183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47779-626E-C7FF-6968-4820D2D93A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Judgment or Testimony? </a:t>
            </a:r>
            <a:br>
              <a:rPr lang="en-US" sz="44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7:1–5; John 8:12–20</a:t>
            </a:r>
            <a:br>
              <a:rPr lang="en-US" sz="32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Focus Group</a:t>
            </a:r>
            <a:br>
              <a:rPr lang="en-US" sz="32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74DEF1-E44F-DF32-21F4-EFA463D309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900" dirty="0">
                <a:solidFill>
                  <a:srgbClr val="5B9BD5">
                    <a:lumMod val="75000"/>
                  </a:srgbClr>
                </a:solidFill>
                <a:ea typeface="+mj-ea"/>
                <a:cs typeface="+mj-cs"/>
              </a:rPr>
              <a:t>Paul Leichty</a:t>
            </a:r>
          </a:p>
          <a:p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Agape Fellowship</a:t>
            </a:r>
            <a:b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</a:b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March 1,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34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2353F-6A23-169E-18CF-B83AA4E1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52A00-F9FF-0585-7DE3-285E1EA47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</a:t>
            </a:r>
            <a:r>
              <a:rPr lang="en-US" dirty="0">
                <a:solidFill>
                  <a:schemeClr val="accent2"/>
                </a:solidFill>
              </a:rPr>
              <a:t>judgment</a:t>
            </a:r>
            <a:r>
              <a:rPr lang="en-US" dirty="0"/>
              <a:t> and </a:t>
            </a:r>
            <a:r>
              <a:rPr lang="en-US" dirty="0">
                <a:solidFill>
                  <a:schemeClr val="accent6"/>
                </a:solidFill>
              </a:rPr>
              <a:t>testimony</a:t>
            </a:r>
            <a:r>
              <a:rPr lang="en-US" dirty="0"/>
              <a:t>? Is this distinction helpful?</a:t>
            </a:r>
          </a:p>
          <a:p>
            <a:r>
              <a:rPr lang="en-US" dirty="0"/>
              <a:t>Why are we tempted to judge?</a:t>
            </a:r>
          </a:p>
          <a:p>
            <a:r>
              <a:rPr lang="en-US" dirty="0"/>
              <a:t>How does </a:t>
            </a:r>
            <a:r>
              <a:rPr lang="en-US" dirty="0">
                <a:solidFill>
                  <a:schemeClr val="accent5"/>
                </a:solidFill>
              </a:rPr>
              <a:t>humility </a:t>
            </a:r>
            <a:r>
              <a:rPr lang="en-US" dirty="0"/>
              <a:t>relate to judgment?</a:t>
            </a:r>
          </a:p>
          <a:p>
            <a:r>
              <a:rPr lang="en-US" dirty="0"/>
              <a:t>How does </a:t>
            </a:r>
            <a:r>
              <a:rPr lang="en-US" dirty="0">
                <a:solidFill>
                  <a:schemeClr val="accent5"/>
                </a:solidFill>
              </a:rPr>
              <a:t>love</a:t>
            </a:r>
            <a:r>
              <a:rPr lang="en-US" dirty="0"/>
              <a:t> relate to judgment? </a:t>
            </a:r>
          </a:p>
          <a:p>
            <a:r>
              <a:rPr lang="en-US" dirty="0"/>
              <a:t>What is </a:t>
            </a:r>
            <a:r>
              <a:rPr lang="en-US" dirty="0">
                <a:solidFill>
                  <a:schemeClr val="accent5"/>
                </a:solidFill>
              </a:rPr>
              <a:t>forbearance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To delay or defer judgment</a:t>
            </a:r>
          </a:p>
          <a:p>
            <a:pPr lvl="1"/>
            <a:r>
              <a:rPr lang="en-US" dirty="0"/>
              <a:t>Does God practice forbearance?</a:t>
            </a:r>
          </a:p>
          <a:p>
            <a:pPr lvl="1"/>
            <a:r>
              <a:rPr lang="en-US" dirty="0"/>
              <a:t>Do we practice forbearance?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5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90CFF-7C57-C063-CDE8-803D2033D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2102E-6B94-803B-F3F8-660570840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More 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C6295-E192-C694-FC1D-7996426AA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575" y="1597306"/>
            <a:ext cx="7343775" cy="457965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What are the labels that you use for people?</a:t>
            </a:r>
          </a:p>
          <a:p>
            <a:pPr lvl="1"/>
            <a:r>
              <a:rPr lang="en-US" dirty="0"/>
              <a:t>In what ways are those labels helpful?</a:t>
            </a:r>
          </a:p>
          <a:p>
            <a:pPr lvl="1"/>
            <a:r>
              <a:rPr lang="en-US" dirty="0"/>
              <a:t>How are those labels harmful and turn into judgment? </a:t>
            </a:r>
          </a:p>
          <a:p>
            <a:r>
              <a:rPr lang="en-US" dirty="0"/>
              <a:t>How do you describe other people?</a:t>
            </a:r>
          </a:p>
          <a:p>
            <a:pPr lvl="1"/>
            <a:r>
              <a:rPr lang="en-US" dirty="0"/>
              <a:t>Do you use labels freely?</a:t>
            </a:r>
          </a:p>
          <a:p>
            <a:pPr lvl="1"/>
            <a:r>
              <a:rPr lang="en-US" dirty="0"/>
              <a:t>Do you recognize the complex uniqueness of each person?</a:t>
            </a:r>
          </a:p>
          <a:p>
            <a:r>
              <a:rPr lang="en-US" dirty="0"/>
              <a:t>How would you like to be described?</a:t>
            </a:r>
          </a:p>
          <a:p>
            <a:pPr lvl="1"/>
            <a:r>
              <a:rPr lang="en-US" dirty="0"/>
              <a:t>Are there labels that you accept for yourself?</a:t>
            </a:r>
          </a:p>
          <a:p>
            <a:pPr lvl="1"/>
            <a:r>
              <a:rPr lang="en-US" dirty="0"/>
              <a:t>How do you respond when a label seems negative?</a:t>
            </a:r>
          </a:p>
        </p:txBody>
      </p:sp>
    </p:spTree>
    <p:extLst>
      <p:ext uri="{BB962C8B-B14F-4D97-AF65-F5344CB8AC3E}">
        <p14:creationId xmlns:p14="http://schemas.microsoft.com/office/powerpoint/2010/main" val="967962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80348-C4AD-E413-06D1-832301D6D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Judgment or Testimony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4978BEF-BB14-A6E1-C5BC-4DCBD2466B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3405999"/>
              </p:ext>
            </p:extLst>
          </p:nvPr>
        </p:nvGraphicFramePr>
        <p:xfrm>
          <a:off x="1171575" y="1825625"/>
          <a:ext cx="7343775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752">
                  <a:extLst>
                    <a:ext uri="{9D8B030D-6E8A-4147-A177-3AD203B41FA5}">
                      <a16:colId xmlns:a16="http://schemas.microsoft.com/office/drawing/2014/main" val="594895810"/>
                    </a:ext>
                  </a:extLst>
                </a:gridCol>
                <a:gridCol w="2720050">
                  <a:extLst>
                    <a:ext uri="{9D8B030D-6E8A-4147-A177-3AD203B41FA5}">
                      <a16:colId xmlns:a16="http://schemas.microsoft.com/office/drawing/2014/main" val="3826857448"/>
                    </a:ext>
                  </a:extLst>
                </a:gridCol>
                <a:gridCol w="3109973">
                  <a:extLst>
                    <a:ext uri="{9D8B030D-6E8A-4147-A177-3AD203B41FA5}">
                      <a16:colId xmlns:a16="http://schemas.microsoft.com/office/drawing/2014/main" val="3957053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Judgment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Testimony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68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Who?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God, the Judge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People, the Witnesses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697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Task?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To deliver a verdict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To share a testimony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49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People in boxes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Descriptive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04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We assign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We share experience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905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Greek 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κρίνω </a:t>
                      </a:r>
                      <a:r>
                        <a:rPr lang="en-US" sz="24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krinō</a:t>
                      </a:r>
                      <a:r>
                        <a:rPr lang="en-US" sz="2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judge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b="0" dirty="0"/>
                        <a:t>μαρτυρία </a:t>
                      </a:r>
                      <a:r>
                        <a:rPr lang="en-US" sz="2400" b="0" dirty="0" err="1"/>
                        <a:t>marturia</a:t>
                      </a:r>
                      <a:r>
                        <a:rPr lang="en-US" sz="2400" b="0" dirty="0"/>
                        <a:t> = witness, martyr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138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Goal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Salvation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Preparation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556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092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loud skipper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Cloud skipper design slides.potx" id="{E8493412-85DD-4641-9E8A-937B29FD6AA2}" vid="{77E91E09-5010-404D-ADF4-B79FA46D72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1978</TotalTime>
  <Words>2188</Words>
  <Application>Microsoft Office PowerPoint</Application>
  <PresentationFormat>On-screen Show (4:3)</PresentationFormat>
  <Paragraphs>170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Aptos</vt:lpstr>
      <vt:lpstr>Arial</vt:lpstr>
      <vt:lpstr>Calibri</vt:lpstr>
      <vt:lpstr>Cloud skipper design template</vt:lpstr>
      <vt:lpstr>Judgment or Testimony?  Matthew 7:1–5; John 8:12–20  </vt:lpstr>
      <vt:lpstr>Labels</vt:lpstr>
      <vt:lpstr>The Power of Labels</vt:lpstr>
      <vt:lpstr>Labels in the Church</vt:lpstr>
      <vt:lpstr>Matthew 7:1-5 (NRSVue)</vt:lpstr>
      <vt:lpstr>The meaning of Judgment</vt:lpstr>
      <vt:lpstr>Luke 6:37-38 (NRSVue)</vt:lpstr>
      <vt:lpstr>Luke 6:39-42a (NRSVue)</vt:lpstr>
      <vt:lpstr>You hypocrite!</vt:lpstr>
      <vt:lpstr>The meaning of Hypocrite</vt:lpstr>
      <vt:lpstr>Judging Jesus  John 7</vt:lpstr>
      <vt:lpstr>Jesus asked to judge John 8:2-11 (NRSVue)</vt:lpstr>
      <vt:lpstr>Judging or Testifying? (John 8:12-15 NRSVue)</vt:lpstr>
      <vt:lpstr>The courtroom</vt:lpstr>
      <vt:lpstr>Jesus and the Pharisees – Part 1</vt:lpstr>
      <vt:lpstr>Jesus and the Pharisees – Part 2</vt:lpstr>
      <vt:lpstr>Jesus and the Pharisees – Part 3</vt:lpstr>
      <vt:lpstr>Jesus and the Pharisees – Part 4</vt:lpstr>
      <vt:lpstr>The Teachings of Jesus</vt:lpstr>
      <vt:lpstr>New Testament Teachings</vt:lpstr>
      <vt:lpstr>Apostle Paul (Romans 2:1-4 NRSVue)</vt:lpstr>
      <vt:lpstr>The true goal</vt:lpstr>
      <vt:lpstr>The Disciples’ task</vt:lpstr>
      <vt:lpstr>Blank</vt:lpstr>
      <vt:lpstr>Judgment or Testimony?  Matthew 7:1–5; John 8:12–20 Focus Group </vt:lpstr>
      <vt:lpstr>Discussion Questions</vt:lpstr>
      <vt:lpstr>More Discussion Questions</vt:lpstr>
      <vt:lpstr>Judgment or Testimony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D. Leichty</dc:creator>
  <cp:lastModifiedBy>Paul Leichty</cp:lastModifiedBy>
  <cp:revision>12</cp:revision>
  <dcterms:created xsi:type="dcterms:W3CDTF">2021-11-23T00:42:34Z</dcterms:created>
  <dcterms:modified xsi:type="dcterms:W3CDTF">2026-02-28T19:36:32Z</dcterms:modified>
</cp:coreProperties>
</file>