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3"/>
  </p:notesMasterIdLst>
  <p:handoutMasterIdLst>
    <p:handoutMasterId r:id="rId14"/>
  </p:handoutMasterIdLst>
  <p:sldIdLst>
    <p:sldId id="8441" r:id="rId5"/>
    <p:sldId id="8982" r:id="rId6"/>
    <p:sldId id="8990" r:id="rId7"/>
    <p:sldId id="8995" r:id="rId8"/>
    <p:sldId id="8960" r:id="rId9"/>
    <p:sldId id="8985" r:id="rId10"/>
    <p:sldId id="8947" r:id="rId11"/>
    <p:sldId id="8993"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3E0000"/>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7" autoAdjust="0"/>
    <p:restoredTop sz="91026" autoAdjust="0"/>
  </p:normalViewPr>
  <p:slideViewPr>
    <p:cSldViewPr showGuides="1">
      <p:cViewPr varScale="1">
        <p:scale>
          <a:sx n="101" d="100"/>
          <a:sy n="101" d="100"/>
        </p:scale>
        <p:origin x="1656" y="108"/>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undo custSel addSld delSld">
      <pc:chgData name="Dale Rintelman" userId="3015f9bd-f692-4206-b000-5b94df7f8e3b" providerId="ADAL" clId="{18CC2391-4341-45C2-B399-DA7426098B6B}" dt="2026-03-08T12:03:07.871" v="12" actId="47"/>
      <pc:docMkLst>
        <pc:docMk/>
      </pc:docMkLst>
      <pc:sldChg chg="del">
        <pc:chgData name="Dale Rintelman" userId="3015f9bd-f692-4206-b000-5b94df7f8e3b" providerId="ADAL" clId="{18CC2391-4341-45C2-B399-DA7426098B6B}" dt="2026-03-08T12:02:40.803" v="0" actId="47"/>
        <pc:sldMkLst>
          <pc:docMk/>
          <pc:sldMk cId="2505273502" sldId="8914"/>
        </pc:sldMkLst>
      </pc:sldChg>
      <pc:sldChg chg="del">
        <pc:chgData name="Dale Rintelman" userId="3015f9bd-f692-4206-b000-5b94df7f8e3b" providerId="ADAL" clId="{18CC2391-4341-45C2-B399-DA7426098B6B}" dt="2026-03-08T12:02:42.486" v="2" actId="47"/>
        <pc:sldMkLst>
          <pc:docMk/>
          <pc:sldMk cId="4155650361" sldId="8931"/>
        </pc:sldMkLst>
      </pc:sldChg>
      <pc:sldChg chg="del">
        <pc:chgData name="Dale Rintelman" userId="3015f9bd-f692-4206-b000-5b94df7f8e3b" providerId="ADAL" clId="{18CC2391-4341-45C2-B399-DA7426098B6B}" dt="2026-03-08T12:02:43.385" v="3" actId="47"/>
        <pc:sldMkLst>
          <pc:docMk/>
          <pc:sldMk cId="493200293" sldId="8959"/>
        </pc:sldMkLst>
      </pc:sldChg>
      <pc:sldChg chg="del">
        <pc:chgData name="Dale Rintelman" userId="3015f9bd-f692-4206-b000-5b94df7f8e3b" providerId="ADAL" clId="{18CC2391-4341-45C2-B399-DA7426098B6B}" dt="2026-03-08T12:02:41.857" v="1" actId="47"/>
        <pc:sldMkLst>
          <pc:docMk/>
          <pc:sldMk cId="3091134037" sldId="8983"/>
        </pc:sldMkLst>
      </pc:sldChg>
      <pc:sldChg chg="del">
        <pc:chgData name="Dale Rintelman" userId="3015f9bd-f692-4206-b000-5b94df7f8e3b" providerId="ADAL" clId="{18CC2391-4341-45C2-B399-DA7426098B6B}" dt="2026-03-08T12:03:05.021" v="11" actId="47"/>
        <pc:sldMkLst>
          <pc:docMk/>
          <pc:sldMk cId="535283714" sldId="8987"/>
        </pc:sldMkLst>
      </pc:sldChg>
      <pc:sldChg chg="del">
        <pc:chgData name="Dale Rintelman" userId="3015f9bd-f692-4206-b000-5b94df7f8e3b" providerId="ADAL" clId="{18CC2391-4341-45C2-B399-DA7426098B6B}" dt="2026-03-08T12:03:01.542" v="9" actId="47"/>
        <pc:sldMkLst>
          <pc:docMk/>
          <pc:sldMk cId="1332590085" sldId="8988"/>
        </pc:sldMkLst>
      </pc:sldChg>
      <pc:sldChg chg="del">
        <pc:chgData name="Dale Rintelman" userId="3015f9bd-f692-4206-b000-5b94df7f8e3b" providerId="ADAL" clId="{18CC2391-4341-45C2-B399-DA7426098B6B}" dt="2026-03-08T12:03:07.871" v="12" actId="47"/>
        <pc:sldMkLst>
          <pc:docMk/>
          <pc:sldMk cId="1041107093" sldId="8989"/>
        </pc:sldMkLst>
      </pc:sldChg>
      <pc:sldChg chg="del">
        <pc:chgData name="Dale Rintelman" userId="3015f9bd-f692-4206-b000-5b94df7f8e3b" providerId="ADAL" clId="{18CC2391-4341-45C2-B399-DA7426098B6B}" dt="2026-03-08T12:02:43.865" v="4" actId="47"/>
        <pc:sldMkLst>
          <pc:docMk/>
          <pc:sldMk cId="802740734" sldId="8994"/>
        </pc:sldMkLst>
      </pc:sldChg>
      <pc:sldChg chg="del">
        <pc:chgData name="Dale Rintelman" userId="3015f9bd-f692-4206-b000-5b94df7f8e3b" providerId="ADAL" clId="{18CC2391-4341-45C2-B399-DA7426098B6B}" dt="2026-03-08T12:02:50.533" v="5" actId="47"/>
        <pc:sldMkLst>
          <pc:docMk/>
          <pc:sldMk cId="3194795767" sldId="8996"/>
        </pc:sldMkLst>
      </pc:sldChg>
      <pc:sldChg chg="add del">
        <pc:chgData name="Dale Rintelman" userId="3015f9bd-f692-4206-b000-5b94df7f8e3b" providerId="ADAL" clId="{18CC2391-4341-45C2-B399-DA7426098B6B}" dt="2026-03-08T12:03:00.298" v="8" actId="47"/>
        <pc:sldMkLst>
          <pc:docMk/>
          <pc:sldMk cId="855814498" sldId="8997"/>
        </pc:sldMkLst>
      </pc:sldChg>
      <pc:sldChg chg="del">
        <pc:chgData name="Dale Rintelman" userId="3015f9bd-f692-4206-b000-5b94df7f8e3b" providerId="ADAL" clId="{18CC2391-4341-45C2-B399-DA7426098B6B}" dt="2026-03-08T12:03:02.994" v="10" actId="47"/>
        <pc:sldMkLst>
          <pc:docMk/>
          <pc:sldMk cId="1794932794" sldId="8998"/>
        </pc:sldMkLst>
      </pc:sldChg>
    </pc:docChg>
  </pc:docChgLst>
  <pc:docChgLst>
    <pc:chgData name="Dale Rintelman" userId="3015f9bd-f692-4206-b000-5b94df7f8e3b" providerId="ADAL" clId="{FF8C77A9-7897-463D-A4DE-C2F7D2E203A0}"/>
    <pc:docChg chg="modSld">
      <pc:chgData name="Dale Rintelman" userId="3015f9bd-f692-4206-b000-5b94df7f8e3b" providerId="ADAL" clId="{FF8C77A9-7897-463D-A4DE-C2F7D2E203A0}" dt="2026-03-08T13:24:40.647" v="5" actId="20577"/>
      <pc:docMkLst>
        <pc:docMk/>
      </pc:docMkLst>
      <pc:sldChg chg="modSp mod">
        <pc:chgData name="Dale Rintelman" userId="3015f9bd-f692-4206-b000-5b94df7f8e3b" providerId="ADAL" clId="{FF8C77A9-7897-463D-A4DE-C2F7D2E203A0}" dt="2026-03-08T13:24:40.647" v="5" actId="20577"/>
        <pc:sldMkLst>
          <pc:docMk/>
          <pc:sldMk cId="1090244743" sldId="8995"/>
        </pc:sldMkLst>
        <pc:spChg chg="mod">
          <ac:chgData name="Dale Rintelman" userId="3015f9bd-f692-4206-b000-5b94df7f8e3b" providerId="ADAL" clId="{FF8C77A9-7897-463D-A4DE-C2F7D2E203A0}" dt="2026-03-08T13:24:40.647" v="5" actId="20577"/>
          <ac:spMkLst>
            <pc:docMk/>
            <pc:sldMk cId="1090244743" sldId="8995"/>
            <ac:spMk id="2" creationId="{EE361779-5644-2491-FA17-5663DB7FB5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3/8/2026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3/8/2026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3/8/2026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3/8/2026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3/8/2026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3/8/2026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3/8/2026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3/8/2026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3/8/2026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3/8/2026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3/8/2026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3/8/2026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3/8/2026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3/8/2026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15711" y="2286000"/>
            <a:ext cx="2316289" cy="3762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a:spcAft>
                <a:spcPts val="400"/>
              </a:spcAft>
            </a:pPr>
            <a:r>
              <a:rPr lang="en-US" sz="2800" b="1" i="1" kern="1400" dirty="0">
                <a:solidFill>
                  <a:srgbClr val="000000"/>
                </a:solidFill>
                <a:latin typeface="Calibri" panose="020F0502020204030204" pitchFamily="34" charset="0"/>
              </a:rPr>
              <a:t>Mt 15:32-39 Mk 8:1-9</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Mt </a:t>
            </a:r>
            <a:r>
              <a:rPr lang="en-US" sz="2800" b="1" i="1" kern="1400" dirty="0">
                <a:solidFill>
                  <a:srgbClr val="000000"/>
                </a:solidFill>
                <a:latin typeface="Calibri" panose="020F0502020204030204" pitchFamily="34" charset="0"/>
              </a:rPr>
              <a:t>18:1-10</a:t>
            </a:r>
          </a:p>
          <a:p>
            <a:pPr marL="57150" marR="38100" indent="0" algn="l">
              <a:spcAft>
                <a:spcPts val="400"/>
              </a:spcAft>
              <a:buNone/>
            </a:pPr>
            <a:endParaRPr lang="en-US" sz="2800" b="1" i="1" kern="1400" dirty="0">
              <a:ln>
                <a:noFill/>
              </a:ln>
              <a:solidFill>
                <a:srgbClr val="000000"/>
              </a:solidFill>
              <a:effectLst/>
              <a:latin typeface="Calibri" panose="020F0502020204030204" pitchFamily="34" charset="0"/>
            </a:endParaRPr>
          </a:p>
          <a:p>
            <a:endParaRPr lang="en-US" dirty="0"/>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333022"/>
            <a:ext cx="91439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i="1" dirty="0">
                <a:latin typeface="+mn-lt"/>
                <a:cs typeface="Arial" panose="020B0604020202020204" pitchFamily="34" charset="0"/>
              </a:rPr>
              <a:t>Feeding of the 4,000 </a:t>
            </a:r>
            <a:r>
              <a:rPr lang="en-US" sz="4800" i="1" dirty="0">
                <a:latin typeface="+mn-lt"/>
                <a:cs typeface="Arial" panose="020B0604020202020204" pitchFamily="34" charset="0"/>
              </a:rPr>
              <a:t>Part 1</a:t>
            </a:r>
            <a:endParaRPr lang="en-US" sz="4800" dirty="0">
              <a:latin typeface="+mn-lt"/>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33022" y="59436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3/8/26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a:extLst>
              <a:ext uri="{FF2B5EF4-FFF2-40B4-BE49-F238E27FC236}">
                <a16:creationId xmlns:a16="http://schemas.microsoft.com/office/drawing/2014/main" id="{3DC02076-DB4C-B1A5-F536-34E5DCF9C490}"/>
              </a:ext>
            </a:extLst>
          </p:cNvPr>
          <p:cNvPicPr>
            <a:picLocks noChangeAspect="1"/>
          </p:cNvPicPr>
          <p:nvPr/>
        </p:nvPicPr>
        <p:blipFill>
          <a:blip r:embed="rId2"/>
          <a:stretch>
            <a:fillRect/>
          </a:stretch>
        </p:blipFill>
        <p:spPr>
          <a:xfrm>
            <a:off x="2432000" y="1676400"/>
            <a:ext cx="6713004" cy="5181600"/>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63147-8E27-78BD-1E06-95607DB040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BDB0CD-6C49-2986-FA84-C8EFC4C84689}"/>
              </a:ext>
            </a:extLst>
          </p:cNvPr>
          <p:cNvSpPr txBox="1"/>
          <p:nvPr/>
        </p:nvSpPr>
        <p:spPr>
          <a:xfrm>
            <a:off x="190500" y="381000"/>
            <a:ext cx="8763000" cy="1015663"/>
          </a:xfrm>
          <a:prstGeom prst="rect">
            <a:avLst/>
          </a:prstGeom>
          <a:noFill/>
        </p:spPr>
        <p:txBody>
          <a:bodyPr wrap="square">
            <a:spAutoFit/>
          </a:bodyPr>
          <a:lstStyle/>
          <a:p>
            <a:pPr>
              <a:tabLst>
                <a:tab pos="8512175" algn="r"/>
              </a:tabLst>
            </a:pPr>
            <a:r>
              <a:rPr lang="en-US" sz="6000" b="1" i="1" dirty="0">
                <a:latin typeface="+mn-lt"/>
              </a:rPr>
              <a:t>Jesus Testimonies:</a:t>
            </a:r>
            <a:endParaRPr lang="en-US" sz="6000" b="1" i="1" kern="1400" dirty="0">
              <a:solidFill>
                <a:srgbClr val="000000"/>
              </a:solidFill>
              <a:uFill>
                <a:solidFill>
                  <a:srgbClr val="3E0000"/>
                </a:solidFill>
              </a:uFill>
              <a:latin typeface="+mn-lt"/>
            </a:endParaRPr>
          </a:p>
        </p:txBody>
      </p:sp>
      <p:sp>
        <p:nvSpPr>
          <p:cNvPr id="2" name="TextBox 1">
            <a:extLst>
              <a:ext uri="{FF2B5EF4-FFF2-40B4-BE49-F238E27FC236}">
                <a16:creationId xmlns:a16="http://schemas.microsoft.com/office/drawing/2014/main" id="{463E59B8-BD54-EA05-9CEF-71A2B1B76D16}"/>
              </a:ext>
            </a:extLst>
          </p:cNvPr>
          <p:cNvSpPr txBox="1"/>
          <p:nvPr/>
        </p:nvSpPr>
        <p:spPr>
          <a:xfrm>
            <a:off x="581024" y="1393504"/>
            <a:ext cx="8372475" cy="5355312"/>
          </a:xfrm>
          <a:prstGeom prst="rect">
            <a:avLst/>
          </a:prstGeom>
          <a:noFill/>
        </p:spPr>
        <p:txBody>
          <a:bodyPr wrap="square">
            <a:spAutoFit/>
          </a:bodyPr>
          <a:lstStyle/>
          <a:p>
            <a:pPr>
              <a:tabLst>
                <a:tab pos="8512175" algn="r"/>
              </a:tabLst>
            </a:pPr>
            <a:r>
              <a:rPr lang="en-US" sz="4000" b="1" dirty="0">
                <a:latin typeface="+mn-lt"/>
              </a:rPr>
              <a:t>Personal- about me and not others</a:t>
            </a:r>
          </a:p>
          <a:p>
            <a:pPr>
              <a:tabLst>
                <a:tab pos="463550" algn="l"/>
                <a:tab pos="8512175" algn="r"/>
              </a:tabLst>
            </a:pPr>
            <a:r>
              <a:rPr lang="en-US" sz="3200" b="1" dirty="0">
                <a:latin typeface="+mn-lt"/>
              </a:rPr>
              <a:t>	What I was/did… how Jesus changed me</a:t>
            </a:r>
          </a:p>
          <a:p>
            <a:pPr>
              <a:tabLst>
                <a:tab pos="463550" algn="l"/>
                <a:tab pos="8512175" algn="r"/>
              </a:tabLst>
            </a:pPr>
            <a:r>
              <a:rPr lang="en-US" sz="3200" b="1" dirty="0">
                <a:latin typeface="+mn-lt"/>
              </a:rPr>
              <a:t>	[ my uncleanness is being touched by Jesus ]</a:t>
            </a:r>
          </a:p>
          <a:p>
            <a:pPr>
              <a:tabLst>
                <a:tab pos="463550" algn="l"/>
                <a:tab pos="8512175" algn="r"/>
              </a:tabLst>
            </a:pPr>
            <a:r>
              <a:rPr lang="en-US" sz="1000" b="1" dirty="0">
                <a:latin typeface="+mn-lt"/>
              </a:rPr>
              <a:t>	</a:t>
            </a:r>
          </a:p>
          <a:p>
            <a:pPr>
              <a:tabLst>
                <a:tab pos="8512175" algn="r"/>
              </a:tabLst>
            </a:pPr>
            <a:endParaRPr lang="en-US" sz="1000" b="1" kern="1400" dirty="0">
              <a:uFill>
                <a:solidFill>
                  <a:srgbClr val="3E0000"/>
                </a:solidFill>
              </a:u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512175" algn="r"/>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Glorifying to Jesus-</a:t>
            </a:r>
          </a:p>
          <a:p>
            <a:pPr marL="0" marR="0" lvl="0" indent="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His way of working…   in me</a:t>
            </a:r>
          </a:p>
          <a:p>
            <a:pPr marL="914400" marR="0" lvl="0" indent="-91440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lang="en-US" sz="3200" b="1" dirty="0">
                <a:solidFill>
                  <a:prstClr val="black"/>
                </a:solidFill>
                <a:latin typeface="Calibri" panose="020F0502020204030204"/>
              </a:rPr>
              <a:t>	The overflow of what He did with me into others</a:t>
            </a:r>
          </a:p>
          <a:p>
            <a:pPr marL="914400" marR="0" lvl="0" indent="-914400" algn="l" defTabSz="914400" rtl="0" eaLnBrk="0" fontAlgn="base" latinLnBrk="0" hangingPunct="0">
              <a:lnSpc>
                <a:spcPct val="100000"/>
              </a:lnSpc>
              <a:spcBef>
                <a:spcPct val="0"/>
              </a:spcBef>
              <a:spcAft>
                <a:spcPct val="0"/>
              </a:spcAft>
              <a:buClrTx/>
              <a:buSzTx/>
              <a:buFontTx/>
              <a:buNone/>
              <a:tabLst>
                <a:tab pos="463550" algn="l"/>
                <a:tab pos="8512175" algn="r"/>
              </a:tabLst>
              <a:defRPr/>
            </a:pPr>
            <a:endParaRPr lang="en-US" sz="1000" b="1" dirty="0">
              <a:solidFill>
                <a:prstClr val="black"/>
              </a:solidFill>
              <a:latin typeface="Calibri" panose="020F0502020204030204"/>
            </a:endParaRPr>
          </a:p>
          <a:p>
            <a:pPr marL="914400" marR="0" lvl="0" indent="-91440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Culture of Transformation</a:t>
            </a:r>
          </a:p>
          <a:p>
            <a:pPr marL="914400" marR="0" lvl="0" indent="-914400" algn="l" defTabSz="914400" rtl="0" eaLnBrk="0" fontAlgn="base" latinLnBrk="0" hangingPunct="0">
              <a:lnSpc>
                <a:spcPct val="100000"/>
              </a:lnSpc>
              <a:spcBef>
                <a:spcPct val="0"/>
              </a:spcBef>
              <a:spcAft>
                <a:spcPct val="0"/>
              </a:spcAft>
              <a:buClrTx/>
              <a:buSzTx/>
              <a:buFontTx/>
              <a:buNone/>
              <a:tabLst>
                <a:tab pos="463550" algn="l"/>
                <a:tab pos="8512175" algn="r"/>
              </a:tabLst>
              <a:defRPr/>
            </a:pP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488323"/>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2B51FA-AF47-ACA9-D4CA-0BD8A17F022C}"/>
              </a:ext>
            </a:extLst>
          </p:cNvPr>
          <p:cNvSpPr txBox="1">
            <a:spLocks noChangeArrowheads="1"/>
          </p:cNvSpPr>
          <p:nvPr/>
        </p:nvSpPr>
        <p:spPr bwMode="auto">
          <a:xfrm>
            <a:off x="152400" y="889843"/>
            <a:ext cx="8610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229600" algn="r"/>
              </a:tabLst>
            </a:pPr>
            <a:r>
              <a:rPr lang="en-US" sz="3600" dirty="0">
                <a:latin typeface="+mn-lt"/>
              </a:rPr>
              <a:t>At that time the disciples came to Jesus, saying, </a:t>
            </a:r>
            <a:r>
              <a:rPr lang="en-US" sz="3600" dirty="0">
                <a:solidFill>
                  <a:srgbClr val="0070C0"/>
                </a:solidFill>
                <a:latin typeface="+mn-lt"/>
              </a:rPr>
              <a:t>“Who is the greatest in the kingdom of heaven?” </a:t>
            </a:r>
            <a:r>
              <a:rPr lang="en-US" sz="3600" b="1" baseline="30000" dirty="0">
                <a:latin typeface="+mn-lt"/>
              </a:rPr>
              <a:t>2 </a:t>
            </a:r>
            <a:r>
              <a:rPr lang="en-US" sz="3600" dirty="0">
                <a:latin typeface="+mn-lt"/>
              </a:rPr>
              <a:t>And calling to him a child, he put him in the midst of them </a:t>
            </a:r>
            <a:r>
              <a:rPr lang="en-US" sz="3600" b="1" baseline="30000" dirty="0">
                <a:latin typeface="+mn-lt"/>
              </a:rPr>
              <a:t>3 </a:t>
            </a:r>
            <a:r>
              <a:rPr lang="en-US" sz="3600" dirty="0">
                <a:latin typeface="+mn-lt"/>
              </a:rPr>
              <a:t>and said, </a:t>
            </a:r>
            <a:r>
              <a:rPr lang="en-US" sz="3600" dirty="0">
                <a:solidFill>
                  <a:srgbClr val="C00000"/>
                </a:solidFill>
                <a:latin typeface="+mn-lt"/>
              </a:rPr>
              <a:t>“Truly, I say to you, unless you turn and become like children, you will never enter the kingdom of heaven. </a:t>
            </a:r>
            <a:r>
              <a:rPr lang="en-US" sz="3600" b="1" baseline="30000" dirty="0">
                <a:solidFill>
                  <a:srgbClr val="C00000"/>
                </a:solidFill>
                <a:latin typeface="+mn-lt"/>
              </a:rPr>
              <a:t>4 </a:t>
            </a:r>
            <a:r>
              <a:rPr lang="en-US" sz="3600" dirty="0">
                <a:solidFill>
                  <a:srgbClr val="C00000"/>
                </a:solidFill>
                <a:latin typeface="+mn-lt"/>
              </a:rPr>
              <a:t>Whoever humbles himself like this child is the greatest in the kingdom of heaven.” </a:t>
            </a:r>
            <a:r>
              <a:rPr lang="en-US" sz="3200" dirty="0">
                <a:latin typeface="+mn-lt"/>
              </a:rPr>
              <a:t>	</a:t>
            </a:r>
            <a:r>
              <a:rPr lang="en-US" sz="2400" b="1" dirty="0">
                <a:latin typeface="+mn-lt"/>
              </a:rPr>
              <a:t>Mt 18:1-4</a:t>
            </a:r>
            <a:endParaRPr lang="en-US" sz="2800" dirty="0">
              <a:latin typeface="+mn-lt"/>
            </a:endParaRPr>
          </a:p>
        </p:txBody>
      </p:sp>
    </p:spTree>
    <p:extLst>
      <p:ext uri="{BB962C8B-B14F-4D97-AF65-F5344CB8AC3E}">
        <p14:creationId xmlns:p14="http://schemas.microsoft.com/office/powerpoint/2010/main" val="3676611522"/>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D7060-0924-6730-4D61-4893A5AC25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361779-5644-2491-FA17-5663DB7FB55F}"/>
              </a:ext>
            </a:extLst>
          </p:cNvPr>
          <p:cNvSpPr txBox="1">
            <a:spLocks noChangeArrowheads="1"/>
          </p:cNvSpPr>
          <p:nvPr/>
        </p:nvSpPr>
        <p:spPr bwMode="auto">
          <a:xfrm>
            <a:off x="266700" y="381000"/>
            <a:ext cx="86106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solidFill>
                  <a:srgbClr val="C00000"/>
                </a:solidFill>
                <a:latin typeface="+mn-lt"/>
              </a:rPr>
              <a:t>“</a:t>
            </a:r>
            <a:r>
              <a:rPr lang="en-US" sz="3600" u="heavy" dirty="0">
                <a:solidFill>
                  <a:srgbClr val="C00000"/>
                </a:solidFill>
                <a:uFill>
                  <a:solidFill>
                    <a:schemeClr val="tx1"/>
                  </a:solidFill>
                </a:uFill>
                <a:latin typeface="+mn-lt"/>
              </a:rPr>
              <a:t>Whoever receives one such child in my name receives me</a:t>
            </a:r>
            <a:r>
              <a:rPr lang="en-US" sz="3600" dirty="0">
                <a:solidFill>
                  <a:srgbClr val="C00000"/>
                </a:solidFill>
                <a:latin typeface="+mn-lt"/>
              </a:rPr>
              <a:t>, </a:t>
            </a:r>
            <a:r>
              <a:rPr lang="en-US" sz="3600" b="1" baseline="30000" dirty="0">
                <a:solidFill>
                  <a:srgbClr val="C00000"/>
                </a:solidFill>
                <a:latin typeface="+mn-lt"/>
              </a:rPr>
              <a:t>6 </a:t>
            </a:r>
            <a:r>
              <a:rPr lang="en-US" sz="3600" u="heavy" dirty="0">
                <a:solidFill>
                  <a:srgbClr val="C00000"/>
                </a:solidFill>
                <a:uFill>
                  <a:solidFill>
                    <a:srgbClr val="0070C0"/>
                  </a:solidFill>
                </a:uFill>
                <a:latin typeface="+mn-lt"/>
              </a:rPr>
              <a:t>but whoever causes one of these little ones who believe in me to sin</a:t>
            </a:r>
            <a:r>
              <a:rPr lang="en-US" sz="3600" dirty="0">
                <a:solidFill>
                  <a:srgbClr val="C00000"/>
                </a:solidFill>
                <a:latin typeface="+mn-lt"/>
              </a:rPr>
              <a:t>, it would be better for him to have a great millstone fastened around his neck and to be drowned in the depth of the sea. </a:t>
            </a:r>
          </a:p>
          <a:p>
            <a:pPr>
              <a:tabLst>
                <a:tab pos="8286750" algn="r"/>
              </a:tabLst>
            </a:pPr>
            <a:r>
              <a:rPr lang="en-US" sz="3600" b="1" baseline="30000" dirty="0">
                <a:solidFill>
                  <a:srgbClr val="C00000"/>
                </a:solidFill>
                <a:latin typeface="+mn-lt"/>
              </a:rPr>
              <a:t>7 </a:t>
            </a:r>
            <a:r>
              <a:rPr lang="en-US" sz="3600" dirty="0">
                <a:solidFill>
                  <a:srgbClr val="C00000"/>
                </a:solidFill>
                <a:latin typeface="+mn-lt"/>
              </a:rPr>
              <a:t>“Woe to the world for temptations to sin! For it is necessary that temptations come, but woe to the one by whom the temptation comes!”</a:t>
            </a:r>
            <a:r>
              <a:rPr lang="en-US" sz="3200" dirty="0">
                <a:latin typeface="+mn-lt"/>
              </a:rPr>
              <a:t>	</a:t>
            </a:r>
            <a:endParaRPr lang="en-US" sz="2400" b="1" dirty="0">
              <a:latin typeface="+mn-lt"/>
            </a:endParaRPr>
          </a:p>
          <a:p>
            <a:pPr>
              <a:tabLst>
                <a:tab pos="8286750" algn="r"/>
              </a:tabLst>
            </a:pPr>
            <a:r>
              <a:rPr lang="en-US" sz="2400" b="1" dirty="0">
                <a:latin typeface="+mn-lt"/>
              </a:rPr>
              <a:t>	</a:t>
            </a:r>
            <a:r>
              <a:rPr lang="en-US" sz="2400" b="1">
                <a:latin typeface="+mn-lt"/>
              </a:rPr>
              <a:t>Mt 18:6-7</a:t>
            </a:r>
            <a:endParaRPr lang="en-US" sz="2800" dirty="0">
              <a:latin typeface="+mn-lt"/>
            </a:endParaRPr>
          </a:p>
        </p:txBody>
      </p:sp>
      <p:sp>
        <p:nvSpPr>
          <p:cNvPr id="3" name="Rectangle: Rounded Corners 2">
            <a:extLst>
              <a:ext uri="{FF2B5EF4-FFF2-40B4-BE49-F238E27FC236}">
                <a16:creationId xmlns:a16="http://schemas.microsoft.com/office/drawing/2014/main" id="{D833E2C4-98E0-2617-AC64-77EDE0194743}"/>
              </a:ext>
            </a:extLst>
          </p:cNvPr>
          <p:cNvSpPr/>
          <p:nvPr/>
        </p:nvSpPr>
        <p:spPr>
          <a:xfrm>
            <a:off x="152400" y="3733800"/>
            <a:ext cx="8534400" cy="2133600"/>
          </a:xfrm>
          <a:prstGeom prst="round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90244743"/>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CCBD-DAE0-6F24-FC7C-A4D691F9BC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1453100-719C-1762-2BA8-78EED8585A81}"/>
              </a:ext>
            </a:extLst>
          </p:cNvPr>
          <p:cNvSpPr txBox="1">
            <a:spLocks noChangeArrowheads="1"/>
          </p:cNvSpPr>
          <p:nvPr/>
        </p:nvSpPr>
        <p:spPr bwMode="auto">
          <a:xfrm>
            <a:off x="133350" y="335845"/>
            <a:ext cx="88773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Jesus went on from there and walked beside the Sea of Galilee. </a:t>
            </a:r>
            <a:r>
              <a:rPr lang="en-US" sz="3600" b="1" u="sng" dirty="0">
                <a:latin typeface="+mn-lt"/>
              </a:rPr>
              <a:t>And he went up on the mountain and sat down there</a:t>
            </a:r>
            <a:r>
              <a:rPr lang="en-US" sz="3600" dirty="0">
                <a:latin typeface="+mn-lt"/>
              </a:rPr>
              <a:t>. </a:t>
            </a:r>
            <a:r>
              <a:rPr lang="en-US" sz="3600" b="1" baseline="30000" dirty="0">
                <a:latin typeface="+mn-lt"/>
              </a:rPr>
              <a:t>30 </a:t>
            </a:r>
            <a:r>
              <a:rPr lang="en-US" sz="3600" dirty="0">
                <a:latin typeface="+mn-lt"/>
              </a:rPr>
              <a:t>And great crowds came to him, bringing with them the lame, the blind, the crippled, the mute, and many others, and they put them at his feet, and he healed them, </a:t>
            </a:r>
            <a:r>
              <a:rPr lang="en-US" sz="3600" b="1" baseline="30000" dirty="0">
                <a:latin typeface="+mn-lt"/>
              </a:rPr>
              <a:t>31 </a:t>
            </a:r>
            <a:r>
              <a:rPr lang="en-US" sz="3600" b="1" u="sng" dirty="0">
                <a:latin typeface="+mn-lt"/>
              </a:rPr>
              <a:t>so that </a:t>
            </a:r>
            <a:r>
              <a:rPr lang="en-US" sz="3600" b="1" u="sng" dirty="0">
                <a:solidFill>
                  <a:srgbClr val="FF0000"/>
                </a:solidFill>
                <a:latin typeface="+mn-lt"/>
              </a:rPr>
              <a:t>the crowd </a:t>
            </a:r>
            <a:r>
              <a:rPr lang="en-US" sz="3600" b="1" u="heavy" dirty="0">
                <a:solidFill>
                  <a:srgbClr val="FF0000"/>
                </a:solidFill>
                <a:uFill>
                  <a:solidFill>
                    <a:srgbClr val="0070C0"/>
                  </a:solidFill>
                </a:uFill>
                <a:latin typeface="+mn-lt"/>
              </a:rPr>
              <a:t>wondered</a:t>
            </a:r>
            <a:r>
              <a:rPr lang="en-US" sz="3600" dirty="0">
                <a:latin typeface="+mn-lt"/>
              </a:rPr>
              <a:t>, when they saw the </a:t>
            </a:r>
            <a:r>
              <a:rPr lang="en-US" sz="3600" b="1" dirty="0">
                <a:solidFill>
                  <a:srgbClr val="FF0000"/>
                </a:solidFill>
                <a:latin typeface="+mn-lt"/>
              </a:rPr>
              <a:t>mute speaking</a:t>
            </a:r>
            <a:r>
              <a:rPr lang="en-US" sz="3600" dirty="0">
                <a:latin typeface="+mn-lt"/>
              </a:rPr>
              <a:t>, the </a:t>
            </a:r>
            <a:r>
              <a:rPr lang="en-US" sz="3600" b="1" dirty="0">
                <a:solidFill>
                  <a:srgbClr val="FF0000"/>
                </a:solidFill>
                <a:latin typeface="+mn-lt"/>
              </a:rPr>
              <a:t>crippled healthy</a:t>
            </a:r>
            <a:r>
              <a:rPr lang="en-US" sz="3600" dirty="0">
                <a:latin typeface="+mn-lt"/>
              </a:rPr>
              <a:t>, the </a:t>
            </a:r>
            <a:r>
              <a:rPr lang="en-US" sz="3600" b="1" dirty="0">
                <a:solidFill>
                  <a:srgbClr val="FF0000"/>
                </a:solidFill>
                <a:latin typeface="+mn-lt"/>
              </a:rPr>
              <a:t>lame walking</a:t>
            </a:r>
            <a:r>
              <a:rPr lang="en-US" sz="3600" dirty="0">
                <a:latin typeface="+mn-lt"/>
              </a:rPr>
              <a:t>, and the </a:t>
            </a:r>
            <a:r>
              <a:rPr lang="en-US" sz="3600" b="1" dirty="0">
                <a:solidFill>
                  <a:srgbClr val="FF0000"/>
                </a:solidFill>
                <a:latin typeface="+mn-lt"/>
              </a:rPr>
              <a:t>blind seeing</a:t>
            </a:r>
            <a:r>
              <a:rPr lang="en-US" sz="3600" dirty="0">
                <a:latin typeface="+mn-lt"/>
              </a:rPr>
              <a:t>. And they glorified the God of Israel.</a:t>
            </a:r>
            <a:r>
              <a:rPr lang="en-US" sz="3200" dirty="0">
                <a:latin typeface="+mn-lt"/>
              </a:rPr>
              <a:t>	</a:t>
            </a:r>
            <a:r>
              <a:rPr lang="en-US" sz="2400" b="1" dirty="0">
                <a:latin typeface="+mn-lt"/>
              </a:rPr>
              <a:t>Mt 15:29-31</a:t>
            </a:r>
            <a:endParaRPr lang="en-US" sz="2800" dirty="0">
              <a:latin typeface="+mn-lt"/>
            </a:endParaRPr>
          </a:p>
        </p:txBody>
      </p:sp>
      <p:sp>
        <p:nvSpPr>
          <p:cNvPr id="2" name="Rectangle: Rounded Corners 1">
            <a:extLst>
              <a:ext uri="{FF2B5EF4-FFF2-40B4-BE49-F238E27FC236}">
                <a16:creationId xmlns:a16="http://schemas.microsoft.com/office/drawing/2014/main" id="{B7EC06AF-91F0-7035-CA00-5D22A9102EA1}"/>
              </a:ext>
            </a:extLst>
          </p:cNvPr>
          <p:cNvSpPr/>
          <p:nvPr/>
        </p:nvSpPr>
        <p:spPr>
          <a:xfrm>
            <a:off x="2133600" y="1524000"/>
            <a:ext cx="3886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D4939573-63D6-7F17-20F6-17C67037B51C}"/>
              </a:ext>
            </a:extLst>
          </p:cNvPr>
          <p:cNvSpPr/>
          <p:nvPr/>
        </p:nvSpPr>
        <p:spPr>
          <a:xfrm>
            <a:off x="133350" y="3657600"/>
            <a:ext cx="8782050" cy="22098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16C26ED9-E6EE-9C1F-262F-8B0D9DB127D5}"/>
              </a:ext>
            </a:extLst>
          </p:cNvPr>
          <p:cNvCxnSpPr/>
          <p:nvPr/>
        </p:nvCxnSpPr>
        <p:spPr>
          <a:xfrm flipH="1" flipV="1">
            <a:off x="1676400" y="4800600"/>
            <a:ext cx="1828800" cy="1828800"/>
          </a:xfrm>
          <a:prstGeom prst="straightConnector1">
            <a:avLst/>
          </a:prstGeom>
          <a:ln w="127000">
            <a:solidFill>
              <a:srgbClr val="0070C0">
                <a:alpha val="6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835699"/>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ECB6-6C79-5210-225D-CA90F46DE8B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CF08E9E-5035-1850-F2BC-43ADE37875C4}"/>
              </a:ext>
            </a:extLst>
          </p:cNvPr>
          <p:cNvSpPr txBox="1">
            <a:spLocks noChangeArrowheads="1"/>
          </p:cNvSpPr>
          <p:nvPr/>
        </p:nvSpPr>
        <p:spPr bwMode="auto">
          <a:xfrm>
            <a:off x="133350" y="889843"/>
            <a:ext cx="88773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In those days, when again a great crowd had gathered, and they had nothing to eat, he called his disciples to him and said to them, </a:t>
            </a:r>
            <a:r>
              <a:rPr lang="en-US" sz="3600" b="1" baseline="30000" dirty="0">
                <a:latin typeface="+mn-lt"/>
              </a:rPr>
              <a:t>2 </a:t>
            </a:r>
            <a:r>
              <a:rPr lang="en-US" sz="3600" dirty="0">
                <a:latin typeface="+mn-lt"/>
              </a:rPr>
              <a:t>“I have compassion on the crowd, because they have been with me now three days and have nothing to eat. </a:t>
            </a:r>
            <a:r>
              <a:rPr lang="en-US" sz="3600" b="1" baseline="30000" dirty="0">
                <a:latin typeface="+mn-lt"/>
              </a:rPr>
              <a:t>3 </a:t>
            </a:r>
            <a:r>
              <a:rPr lang="en-US" sz="3600" dirty="0">
                <a:latin typeface="+mn-lt"/>
              </a:rPr>
              <a:t>And if I send them away hungry to their homes, they will faint on the way. And some of them have come from far away.”</a:t>
            </a:r>
            <a:r>
              <a:rPr lang="en-US" sz="3200" dirty="0">
                <a:latin typeface="+mn-lt"/>
              </a:rPr>
              <a:t>	</a:t>
            </a:r>
            <a:r>
              <a:rPr lang="en-US" sz="2400" b="1" dirty="0">
                <a:latin typeface="+mn-lt"/>
              </a:rPr>
              <a:t>Mk 8:1-3</a:t>
            </a:r>
            <a:endParaRPr lang="en-US" sz="2800" dirty="0">
              <a:latin typeface="+mn-lt"/>
            </a:endParaRPr>
          </a:p>
        </p:txBody>
      </p:sp>
    </p:spTree>
    <p:extLst>
      <p:ext uri="{BB962C8B-B14F-4D97-AF65-F5344CB8AC3E}">
        <p14:creationId xmlns:p14="http://schemas.microsoft.com/office/powerpoint/2010/main" val="1113506217"/>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07330-B066-AB4D-F7D1-71C85CA0CE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F4FE6A-AFD3-0752-41C3-271614BFF4AF}"/>
              </a:ext>
            </a:extLst>
          </p:cNvPr>
          <p:cNvSpPr txBox="1"/>
          <p:nvPr/>
        </p:nvSpPr>
        <p:spPr>
          <a:xfrm>
            <a:off x="0" y="6858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had been</a:t>
            </a:r>
          </a:p>
          <a:p>
            <a:pPr marR="38100" algn="ctr"/>
            <a:r>
              <a:rPr lang="en-US" sz="6000" b="1" u="sng" kern="1400" dirty="0">
                <a:solidFill>
                  <a:srgbClr val="000000"/>
                </a:solidFill>
                <a:uFill>
                  <a:solidFill>
                    <a:srgbClr val="3E0000"/>
                  </a:solidFill>
                </a:uFill>
                <a:latin typeface="Calibri" panose="020F0502020204030204" pitchFamily="34" charset="0"/>
              </a:rPr>
              <a:t>ministering</a:t>
            </a:r>
            <a:r>
              <a:rPr lang="en-US" sz="6000" b="1" kern="1400" dirty="0">
                <a:solidFill>
                  <a:srgbClr val="000000"/>
                </a:solidFill>
                <a:uFill>
                  <a:solidFill>
                    <a:srgbClr val="3E0000"/>
                  </a:solidFill>
                </a:uFill>
                <a:latin typeface="Calibri" panose="020F0502020204030204" pitchFamily="34" charset="0"/>
              </a:rPr>
              <a:t> </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non-stop</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364FA440-278C-0703-60F2-2D47BF1D4739}"/>
              </a:ext>
            </a:extLst>
          </p:cNvPr>
          <p:cNvSpPr/>
          <p:nvPr/>
        </p:nvSpPr>
        <p:spPr>
          <a:xfrm>
            <a:off x="1676400" y="52935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C05AF17-BAA0-0FBB-E731-E4834DAE5787}"/>
              </a:ext>
            </a:extLst>
          </p:cNvPr>
          <p:cNvSpPr txBox="1">
            <a:spLocks noChangeArrowheads="1"/>
          </p:cNvSpPr>
          <p:nvPr/>
        </p:nvSpPr>
        <p:spPr bwMode="auto">
          <a:xfrm>
            <a:off x="266700" y="3429000"/>
            <a:ext cx="86106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200" dirty="0">
                <a:latin typeface="+mn-lt"/>
              </a:rPr>
              <a:t>Then Jesus called his disciples to him and said, “</a:t>
            </a:r>
            <a:r>
              <a:rPr lang="en-US" sz="3200" b="1" u="heavy" dirty="0">
                <a:uFill>
                  <a:solidFill>
                    <a:srgbClr val="C00000"/>
                  </a:solidFill>
                </a:uFill>
                <a:latin typeface="+mn-lt"/>
              </a:rPr>
              <a:t>I have compassion on the crowd because they have been with me now three days</a:t>
            </a:r>
            <a:r>
              <a:rPr lang="en-US" sz="3200" u="heavy" dirty="0">
                <a:uFill>
                  <a:solidFill>
                    <a:srgbClr val="C00000"/>
                  </a:solidFill>
                </a:uFill>
                <a:latin typeface="+mn-lt"/>
              </a:rPr>
              <a:t> </a:t>
            </a:r>
            <a:r>
              <a:rPr lang="en-US" sz="3200" dirty="0">
                <a:latin typeface="+mn-lt"/>
              </a:rPr>
              <a:t>and have nothing to eat. And I am unwilling to send them away hungry, lest they faint on the way.”	</a:t>
            </a:r>
            <a:r>
              <a:rPr lang="en-US" sz="2400" b="1" dirty="0">
                <a:latin typeface="+mn-lt"/>
              </a:rPr>
              <a:t>Mt 15:32</a:t>
            </a:r>
            <a:endParaRPr lang="en-US" sz="2800" dirty="0">
              <a:latin typeface="+mn-lt"/>
            </a:endParaRPr>
          </a:p>
        </p:txBody>
      </p:sp>
    </p:spTree>
    <p:extLst>
      <p:ext uri="{BB962C8B-B14F-4D97-AF65-F5344CB8AC3E}">
        <p14:creationId xmlns:p14="http://schemas.microsoft.com/office/powerpoint/2010/main" val="104392157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CBBF-211D-FEE7-E67F-1F24BA7D9F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E5A531-9771-F7DF-F6D8-4254F34FEAA5}"/>
              </a:ext>
            </a:extLst>
          </p:cNvPr>
          <p:cNvSpPr txBox="1"/>
          <p:nvPr/>
        </p:nvSpPr>
        <p:spPr>
          <a:xfrm>
            <a:off x="0" y="6858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The crowd</a:t>
            </a:r>
          </a:p>
          <a:p>
            <a:pPr marR="38100" algn="ctr"/>
            <a:r>
              <a:rPr lang="en-US" sz="6000" b="1" kern="1400" dirty="0">
                <a:solidFill>
                  <a:srgbClr val="001236"/>
                </a:solidFill>
                <a:uFill>
                  <a:solidFill>
                    <a:srgbClr val="3E0000"/>
                  </a:solidFill>
                </a:uFill>
                <a:latin typeface="Calibri" panose="020F0502020204030204" pitchFamily="34" charset="0"/>
              </a:rPr>
              <a:t>had been </a:t>
            </a:r>
            <a:r>
              <a:rPr lang="en-US" sz="6000" b="1" u="sng" kern="1400" dirty="0">
                <a:solidFill>
                  <a:srgbClr val="000000"/>
                </a:solidFill>
                <a:uFill>
                  <a:solidFill>
                    <a:srgbClr val="3E0000"/>
                  </a:solidFill>
                </a:uFill>
                <a:latin typeface="Calibri" panose="020F0502020204030204" pitchFamily="34" charset="0"/>
              </a:rPr>
              <a:t>fasting</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A860D9E8-7144-5D3B-4CF4-92AFD89EE615}"/>
              </a:ext>
            </a:extLst>
          </p:cNvPr>
          <p:cNvSpPr/>
          <p:nvPr/>
        </p:nvSpPr>
        <p:spPr>
          <a:xfrm>
            <a:off x="2514600" y="3930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DEDD8B2-5850-42B4-C478-CF45DAD4244D}"/>
              </a:ext>
            </a:extLst>
          </p:cNvPr>
          <p:cNvSpPr txBox="1">
            <a:spLocks noChangeArrowheads="1"/>
          </p:cNvSpPr>
          <p:nvPr/>
        </p:nvSpPr>
        <p:spPr bwMode="auto">
          <a:xfrm>
            <a:off x="266700" y="3429000"/>
            <a:ext cx="86106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200" dirty="0">
                <a:latin typeface="+mn-lt"/>
              </a:rPr>
              <a:t>Then Jesus called his disciples to him and said, “I have compassion on the crowd because </a:t>
            </a:r>
            <a:r>
              <a:rPr lang="en-US" sz="3200" b="1" u="heavy" dirty="0">
                <a:uFill>
                  <a:solidFill>
                    <a:srgbClr val="C00000"/>
                  </a:solidFill>
                </a:uFill>
                <a:latin typeface="+mn-lt"/>
              </a:rPr>
              <a:t>they have been with me now three days and have nothing to eat</a:t>
            </a:r>
            <a:r>
              <a:rPr lang="en-US" sz="3200" dirty="0">
                <a:latin typeface="+mn-lt"/>
              </a:rPr>
              <a:t>. And I am unwilling to send them away hungry, lest they faint on the way.”	</a:t>
            </a:r>
            <a:r>
              <a:rPr lang="en-US" sz="2400" b="1" dirty="0">
                <a:latin typeface="+mn-lt"/>
              </a:rPr>
              <a:t>Mt 15:32</a:t>
            </a:r>
            <a:endParaRPr lang="en-US" sz="2800" dirty="0">
              <a:latin typeface="+mn-lt"/>
            </a:endParaRPr>
          </a:p>
        </p:txBody>
      </p:sp>
    </p:spTree>
    <p:extLst>
      <p:ext uri="{BB962C8B-B14F-4D97-AF65-F5344CB8AC3E}">
        <p14:creationId xmlns:p14="http://schemas.microsoft.com/office/powerpoint/2010/main" val="383753792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purl.org/dc/terms/"/>
    <ds:schemaRef ds:uri="http://schemas.microsoft.com/office/2006/metadata/properties"/>
    <ds:schemaRef ds:uri="http://schemas.microsoft.com/office/infopath/2007/PartnerControls"/>
    <ds:schemaRef ds:uri="http://www.w3.org/XML/1998/namespace"/>
    <ds:schemaRef ds:uri="f5771b9e-bb9d-4790-b6f2-5cbeb0979a9c"/>
    <ds:schemaRef ds:uri="http://schemas.microsoft.com/office/2006/documentManagement/types"/>
    <ds:schemaRef ds:uri="http://schemas.openxmlformats.org/package/2006/metadata/core-properties"/>
    <ds:schemaRef ds:uri="http://purl.org/dc/elements/1.1/"/>
    <ds:schemaRef ds:uri="48df96e8-5bed-42fe-b42e-398ed42751d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21722</TotalTime>
  <Words>548</Words>
  <Application>Microsoft Office PowerPoint</Application>
  <PresentationFormat>On-screen Show (4:3)</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935</cp:revision>
  <cp:lastPrinted>2026-03-08T13:23:57Z</cp:lastPrinted>
  <dcterms:created xsi:type="dcterms:W3CDTF">2020-07-19T11:17:55Z</dcterms:created>
  <dcterms:modified xsi:type="dcterms:W3CDTF">2026-03-08T13:24:44Z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