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5"/>
  </p:notesMasterIdLst>
  <p:handoutMasterIdLst>
    <p:handoutMasterId r:id="rId16"/>
  </p:handoutMasterIdLst>
  <p:sldIdLst>
    <p:sldId id="8441" r:id="rId5"/>
    <p:sldId id="8960" r:id="rId6"/>
    <p:sldId id="8906" r:id="rId7"/>
    <p:sldId id="8947" r:id="rId8"/>
    <p:sldId id="8962" r:id="rId9"/>
    <p:sldId id="8969" r:id="rId10"/>
    <p:sldId id="8974" r:id="rId11"/>
    <p:sldId id="8975" r:id="rId12"/>
    <p:sldId id="8973" r:id="rId13"/>
    <p:sldId id="8976"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3E0000"/>
    <a:srgbClr val="003300"/>
    <a:srgbClr val="CC0000"/>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67" autoAdjust="0"/>
    <p:restoredTop sz="91026" autoAdjust="0"/>
  </p:normalViewPr>
  <p:slideViewPr>
    <p:cSldViewPr showGuides="1">
      <p:cViewPr varScale="1">
        <p:scale>
          <a:sx n="61" d="100"/>
          <a:sy n="61" d="100"/>
        </p:scale>
        <p:origin x="649" y="47"/>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delSld">
      <pc:chgData name="Dale Rintelman" userId="3015f9bd-f692-4206-b000-5b94df7f8e3b" providerId="ADAL" clId="{18CC2391-4341-45C2-B399-DA7426098B6B}" dt="2026-02-22T13:09:52.693" v="12" actId="47"/>
      <pc:docMkLst>
        <pc:docMk/>
      </pc:docMkLst>
      <pc:sldChg chg="del">
        <pc:chgData name="Dale Rintelman" userId="3015f9bd-f692-4206-b000-5b94df7f8e3b" providerId="ADAL" clId="{18CC2391-4341-45C2-B399-DA7426098B6B}" dt="2026-02-22T13:09:37.365" v="4" actId="47"/>
        <pc:sldMkLst>
          <pc:docMk/>
          <pc:sldMk cId="3002623195" sldId="8912"/>
        </pc:sldMkLst>
      </pc:sldChg>
      <pc:sldChg chg="del">
        <pc:chgData name="Dale Rintelman" userId="3015f9bd-f692-4206-b000-5b94df7f8e3b" providerId="ADAL" clId="{18CC2391-4341-45C2-B399-DA7426098B6B}" dt="2026-02-22T13:09:35.492" v="3" actId="47"/>
        <pc:sldMkLst>
          <pc:docMk/>
          <pc:sldMk cId="2505273502" sldId="8914"/>
        </pc:sldMkLst>
      </pc:sldChg>
      <pc:sldChg chg="del">
        <pc:chgData name="Dale Rintelman" userId="3015f9bd-f692-4206-b000-5b94df7f8e3b" providerId="ADAL" clId="{18CC2391-4341-45C2-B399-DA7426098B6B}" dt="2026-02-22T13:09:37.992" v="5" actId="47"/>
        <pc:sldMkLst>
          <pc:docMk/>
          <pc:sldMk cId="1315508601" sldId="8930"/>
        </pc:sldMkLst>
      </pc:sldChg>
      <pc:sldChg chg="del">
        <pc:chgData name="Dale Rintelman" userId="3015f9bd-f692-4206-b000-5b94df7f8e3b" providerId="ADAL" clId="{18CC2391-4341-45C2-B399-DA7426098B6B}" dt="2026-02-22T13:09:38.574" v="6" actId="47"/>
        <pc:sldMkLst>
          <pc:docMk/>
          <pc:sldMk cId="1309790676" sldId="8931"/>
        </pc:sldMkLst>
      </pc:sldChg>
      <pc:sldChg chg="del">
        <pc:chgData name="Dale Rintelman" userId="3015f9bd-f692-4206-b000-5b94df7f8e3b" providerId="ADAL" clId="{18CC2391-4341-45C2-B399-DA7426098B6B}" dt="2026-02-22T13:09:28.198" v="2" actId="47"/>
        <pc:sldMkLst>
          <pc:docMk/>
          <pc:sldMk cId="182336196" sldId="8941"/>
        </pc:sldMkLst>
      </pc:sldChg>
      <pc:sldChg chg="del">
        <pc:chgData name="Dale Rintelman" userId="3015f9bd-f692-4206-b000-5b94df7f8e3b" providerId="ADAL" clId="{18CC2391-4341-45C2-B399-DA7426098B6B}" dt="2026-02-22T13:09:39.173" v="7" actId="47"/>
        <pc:sldMkLst>
          <pc:docMk/>
          <pc:sldMk cId="4233866173" sldId="8959"/>
        </pc:sldMkLst>
      </pc:sldChg>
      <pc:sldChg chg="del">
        <pc:chgData name="Dale Rintelman" userId="3015f9bd-f692-4206-b000-5b94df7f8e3b" providerId="ADAL" clId="{18CC2391-4341-45C2-B399-DA7426098B6B}" dt="2026-02-22T13:09:40.993" v="8" actId="47"/>
        <pc:sldMkLst>
          <pc:docMk/>
          <pc:sldMk cId="3799603095" sldId="8961"/>
        </pc:sldMkLst>
      </pc:sldChg>
      <pc:sldChg chg="del">
        <pc:chgData name="Dale Rintelman" userId="3015f9bd-f692-4206-b000-5b94df7f8e3b" providerId="ADAL" clId="{18CC2391-4341-45C2-B399-DA7426098B6B}" dt="2026-02-22T13:09:42.931" v="9" actId="47"/>
        <pc:sldMkLst>
          <pc:docMk/>
          <pc:sldMk cId="1168445257" sldId="8963"/>
        </pc:sldMkLst>
      </pc:sldChg>
      <pc:sldChg chg="del">
        <pc:chgData name="Dale Rintelman" userId="3015f9bd-f692-4206-b000-5b94df7f8e3b" providerId="ADAL" clId="{18CC2391-4341-45C2-B399-DA7426098B6B}" dt="2026-02-22T13:09:47.096" v="11" actId="47"/>
        <pc:sldMkLst>
          <pc:docMk/>
          <pc:sldMk cId="115806335" sldId="8964"/>
        </pc:sldMkLst>
      </pc:sldChg>
      <pc:sldChg chg="del">
        <pc:chgData name="Dale Rintelman" userId="3015f9bd-f692-4206-b000-5b94df7f8e3b" providerId="ADAL" clId="{18CC2391-4341-45C2-B399-DA7426098B6B}" dt="2026-02-22T13:09:52.693" v="12" actId="47"/>
        <pc:sldMkLst>
          <pc:docMk/>
          <pc:sldMk cId="3152605462" sldId="8971"/>
        </pc:sldMkLst>
      </pc:sldChg>
      <pc:sldChg chg="del">
        <pc:chgData name="Dale Rintelman" userId="3015f9bd-f692-4206-b000-5b94df7f8e3b" providerId="ADAL" clId="{18CC2391-4341-45C2-B399-DA7426098B6B}" dt="2026-02-22T13:09:45.034" v="10" actId="47"/>
        <pc:sldMkLst>
          <pc:docMk/>
          <pc:sldMk cId="3974967625" sldId="8972"/>
        </pc:sldMkLst>
      </pc:sldChg>
      <pc:sldChg chg="del">
        <pc:chgData name="Dale Rintelman" userId="3015f9bd-f692-4206-b000-5b94df7f8e3b" providerId="ADAL" clId="{18CC2391-4341-45C2-B399-DA7426098B6B}" dt="2026-02-22T13:09:26.343" v="0" actId="47"/>
        <pc:sldMkLst>
          <pc:docMk/>
          <pc:sldMk cId="469004035" sldId="8977"/>
        </pc:sldMkLst>
      </pc:sldChg>
      <pc:sldChg chg="del">
        <pc:chgData name="Dale Rintelman" userId="3015f9bd-f692-4206-b000-5b94df7f8e3b" providerId="ADAL" clId="{18CC2391-4341-45C2-B399-DA7426098B6B}" dt="2026-02-22T13:09:27.218" v="1" actId="47"/>
        <pc:sldMkLst>
          <pc:docMk/>
          <pc:sldMk cId="3478653609" sldId="89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2/22/2026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2/22/2026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2/22/2026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2/22/2026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2/22/2026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2/22/2026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2/22/2026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2/22/2026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2/22/2026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2/22/2026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2/22/2026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2/22/2026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2/22/2026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2/22/2026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15711" y="2286000"/>
            <a:ext cx="2316289" cy="37629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Mt </a:t>
            </a:r>
            <a:r>
              <a:rPr lang="en-US" sz="2800" b="1" i="1" kern="1400" dirty="0">
                <a:solidFill>
                  <a:srgbClr val="000000"/>
                </a:solidFill>
                <a:latin typeface="Calibri" panose="020F0502020204030204" pitchFamily="34" charset="0"/>
              </a:rPr>
              <a:t>15:29-31</a:t>
            </a:r>
          </a:p>
          <a:p>
            <a:pPr marL="57150" marR="38100" indent="0" algn="l">
              <a:spcAft>
                <a:spcPts val="400"/>
              </a:spcAft>
              <a:buNone/>
            </a:pPr>
            <a:r>
              <a:rPr lang="en-US" sz="2800" b="1" i="1" kern="1400" dirty="0">
                <a:ln>
                  <a:noFill/>
                </a:ln>
                <a:solidFill>
                  <a:srgbClr val="000000"/>
                </a:solidFill>
                <a:effectLst/>
                <a:latin typeface="Calibri" panose="020F0502020204030204" pitchFamily="34" charset="0"/>
              </a:rPr>
              <a:t>Mk </a:t>
            </a:r>
            <a:r>
              <a:rPr lang="en-US" sz="2800" b="1" i="1" kern="1400" dirty="0">
                <a:solidFill>
                  <a:srgbClr val="000000"/>
                </a:solidFill>
                <a:latin typeface="Calibri" panose="020F0502020204030204" pitchFamily="34" charset="0"/>
              </a:rPr>
              <a:t>7</a:t>
            </a:r>
            <a:r>
              <a:rPr lang="en-US" sz="2800" b="1" i="1" kern="1400" dirty="0">
                <a:ln>
                  <a:noFill/>
                </a:ln>
                <a:solidFill>
                  <a:srgbClr val="000000"/>
                </a:solidFill>
                <a:effectLst/>
                <a:latin typeface="Calibri" panose="020F0502020204030204" pitchFamily="34" charset="0"/>
              </a:rPr>
              <a:t>:24-30</a:t>
            </a:r>
          </a:p>
          <a:p>
            <a:pPr marL="57150" marR="38100" lvl="0" indent="0" algn="l" defTabSz="914400" rtl="0" eaLnBrk="0" fontAlgn="base" latinLnBrk="0" hangingPunct="0">
              <a:lnSpc>
                <a:spcPct val="100000"/>
              </a:lnSpc>
              <a:spcBef>
                <a:spcPct val="0"/>
              </a:spcBef>
              <a:spcAft>
                <a:spcPts val="400"/>
              </a:spcAft>
              <a:buClrTx/>
              <a:buSzTx/>
              <a:buFontTx/>
              <a:buNone/>
              <a:tabLst/>
              <a:defRPr/>
            </a:pPr>
            <a:r>
              <a:rPr kumimoji="0" lang="en-US" sz="2800" b="1" i="1" u="none" strike="noStrike" kern="1400" cap="none" spc="0" normalizeH="0" baseline="0" noProof="0" dirty="0">
                <a:ln>
                  <a:noFill/>
                </a:ln>
                <a:solidFill>
                  <a:srgbClr val="000000"/>
                </a:solidFill>
                <a:effectLst/>
                <a:uLnTx/>
                <a:uFillTx/>
                <a:latin typeface="Calibri" panose="020F0502020204030204" pitchFamily="34" charset="0"/>
                <a:ea typeface="+mn-ea"/>
                <a:cs typeface="+mn-cs"/>
              </a:rPr>
              <a:t>Mk 7:31-37</a:t>
            </a:r>
          </a:p>
          <a:p>
            <a:endParaRPr lang="en-US" dirty="0"/>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4111" y="583472"/>
            <a:ext cx="91439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6000" b="1" i="1" dirty="0">
                <a:cs typeface="Arial" panose="020B0604020202020204" pitchFamily="34" charset="0"/>
              </a:rPr>
              <a:t>Seat of Jesus</a:t>
            </a:r>
            <a:endParaRPr lang="en-US" sz="6000" b="1" dirty="0">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333022" y="59436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solidFill>
                  <a:schemeClr val="tx2">
                    <a:lumMod val="75000"/>
                  </a:schemeClr>
                </a:solidFill>
                <a:cs typeface="Arial" panose="020B0604020202020204" pitchFamily="34" charset="0"/>
              </a:rPr>
              <a:t>2/22/26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2" name="Picture 8">
            <a:extLst>
              <a:ext uri="{FF2B5EF4-FFF2-40B4-BE49-F238E27FC236}">
                <a16:creationId xmlns:a16="http://schemas.microsoft.com/office/drawing/2014/main" id="{CE413C6B-6B4A-97CB-FD83-C27573A81B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 r="27275"/>
          <a:stretch>
            <a:fillRect/>
          </a:stretch>
        </p:blipFill>
        <p:spPr bwMode="auto">
          <a:xfrm>
            <a:off x="2584400" y="2183166"/>
            <a:ext cx="6596289" cy="4677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5CCBD-DAE0-6F24-FC7C-A4D691F9BC1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1453100-719C-1762-2BA8-78EED8585A81}"/>
              </a:ext>
            </a:extLst>
          </p:cNvPr>
          <p:cNvSpPr txBox="1">
            <a:spLocks noChangeArrowheads="1"/>
          </p:cNvSpPr>
          <p:nvPr/>
        </p:nvSpPr>
        <p:spPr bwMode="auto">
          <a:xfrm>
            <a:off x="133350" y="335845"/>
            <a:ext cx="88773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600" dirty="0">
                <a:latin typeface="+mn-lt"/>
              </a:rPr>
              <a:t>Jesus went on from there and walked beside the Sea of Galilee. </a:t>
            </a:r>
            <a:r>
              <a:rPr lang="en-US" sz="3600" b="1" u="sng" dirty="0">
                <a:latin typeface="+mn-lt"/>
              </a:rPr>
              <a:t>And he went up on the mountain and sat down there</a:t>
            </a:r>
            <a:r>
              <a:rPr lang="en-US" sz="3600" dirty="0">
                <a:latin typeface="+mn-lt"/>
              </a:rPr>
              <a:t>. </a:t>
            </a:r>
            <a:r>
              <a:rPr lang="en-US" sz="3600" b="1" baseline="30000" dirty="0">
                <a:latin typeface="+mn-lt"/>
              </a:rPr>
              <a:t>30 </a:t>
            </a:r>
            <a:r>
              <a:rPr lang="en-US" sz="3600" dirty="0">
                <a:latin typeface="+mn-lt"/>
              </a:rPr>
              <a:t>And great crowds came to him, bringing with them the lame, the blind, the crippled, the mute, and many others, and they put them at his feet, and he healed them, </a:t>
            </a:r>
            <a:r>
              <a:rPr lang="en-US" sz="3600" b="1" baseline="30000" dirty="0">
                <a:latin typeface="+mn-lt"/>
              </a:rPr>
              <a:t>31 </a:t>
            </a:r>
            <a:r>
              <a:rPr lang="en-US" sz="3600" dirty="0">
                <a:latin typeface="+mn-lt"/>
              </a:rPr>
              <a:t>so that the crowd wondered, when they saw the mute speaking, the crippled healthy, the lame walking, and the blind seeing. And they glorified the God of Israel.</a:t>
            </a:r>
            <a:r>
              <a:rPr lang="en-US" sz="3200" dirty="0">
                <a:latin typeface="+mn-lt"/>
              </a:rPr>
              <a:t>	</a:t>
            </a:r>
            <a:r>
              <a:rPr lang="en-US" sz="2400" b="1" dirty="0">
                <a:latin typeface="+mn-lt"/>
              </a:rPr>
              <a:t>Mt 15:29-31</a:t>
            </a:r>
            <a:endParaRPr lang="en-US" sz="2800" dirty="0">
              <a:latin typeface="+mn-lt"/>
            </a:endParaRPr>
          </a:p>
        </p:txBody>
      </p:sp>
    </p:spTree>
    <p:extLst>
      <p:ext uri="{BB962C8B-B14F-4D97-AF65-F5344CB8AC3E}">
        <p14:creationId xmlns:p14="http://schemas.microsoft.com/office/powerpoint/2010/main" val="3365835699"/>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B6BC7-83CC-131B-145D-C30A9482E2B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7EFCAA-D7AF-AFA2-1896-F645A40EEFA0}"/>
              </a:ext>
            </a:extLst>
          </p:cNvPr>
          <p:cNvSpPr txBox="1"/>
          <p:nvPr/>
        </p:nvSpPr>
        <p:spPr>
          <a:xfrm>
            <a:off x="457200" y="30480"/>
            <a:ext cx="8001000" cy="830997"/>
          </a:xfrm>
          <a:prstGeom prst="rect">
            <a:avLst/>
          </a:prstGeom>
          <a:noFill/>
        </p:spPr>
        <p:txBody>
          <a:bodyPr wrap="square">
            <a:spAutoFit/>
          </a:bodyPr>
          <a:lstStyle/>
          <a:p>
            <a:pPr marR="38100" algn="ctr"/>
            <a:r>
              <a:rPr lang="en-US" sz="4800" b="1" kern="1400" dirty="0">
                <a:solidFill>
                  <a:srgbClr val="001236"/>
                </a:solidFill>
                <a:uFill>
                  <a:solidFill>
                    <a:srgbClr val="3E0000"/>
                  </a:solidFill>
                </a:uFill>
                <a:latin typeface="Calibri" panose="020F0502020204030204" pitchFamily="34" charset="0"/>
              </a:rPr>
              <a:t>Jesus – Sign Upgrade</a:t>
            </a:r>
          </a:p>
        </p:txBody>
      </p:sp>
      <p:sp>
        <p:nvSpPr>
          <p:cNvPr id="5" name="TextBox 4">
            <a:extLst>
              <a:ext uri="{FF2B5EF4-FFF2-40B4-BE49-F238E27FC236}">
                <a16:creationId xmlns:a16="http://schemas.microsoft.com/office/drawing/2014/main" id="{26014926-15AC-B20F-13E6-939412F9FE4E}"/>
              </a:ext>
            </a:extLst>
          </p:cNvPr>
          <p:cNvSpPr txBox="1">
            <a:spLocks noChangeArrowheads="1"/>
          </p:cNvSpPr>
          <p:nvPr/>
        </p:nvSpPr>
        <p:spPr bwMode="auto">
          <a:xfrm>
            <a:off x="133350" y="861477"/>
            <a:ext cx="88773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200" dirty="0">
                <a:latin typeface="+mn-lt"/>
              </a:rPr>
              <a:t>And from there he arose and went away to the region of Tyre and Sidon. And he entered a house and did not want anyone to know, yet he could not be hidden. </a:t>
            </a:r>
            <a:r>
              <a:rPr lang="en-US" sz="3200" b="1" baseline="30000" dirty="0">
                <a:latin typeface="+mn-lt"/>
              </a:rPr>
              <a:t>25 </a:t>
            </a:r>
            <a:r>
              <a:rPr lang="en-US" sz="3200" dirty="0">
                <a:latin typeface="+mn-lt"/>
              </a:rPr>
              <a:t>But immediately a woman whose little daughter had an unclean spirit heard of him and came and fell down at his feet. </a:t>
            </a:r>
            <a:r>
              <a:rPr lang="en-US" sz="3200" b="1" baseline="30000" dirty="0">
                <a:latin typeface="+mn-lt"/>
              </a:rPr>
              <a:t>26 </a:t>
            </a:r>
            <a:r>
              <a:rPr lang="en-US" sz="3200" dirty="0">
                <a:latin typeface="+mn-lt"/>
              </a:rPr>
              <a:t>Now the woman was a Gentile, a Syrophoenician by birth. She begged him to cast the demon out of her daughter...  </a:t>
            </a:r>
            <a:r>
              <a:rPr lang="en-US" sz="3200" b="1" baseline="30000" dirty="0">
                <a:latin typeface="+mn-lt"/>
              </a:rPr>
              <a:t>29 </a:t>
            </a:r>
            <a:r>
              <a:rPr lang="en-US" sz="3200" dirty="0">
                <a:latin typeface="+mn-lt"/>
              </a:rPr>
              <a:t>And he said to her, “For this statement you may go your way; the demon has left your daughter.” </a:t>
            </a:r>
            <a:r>
              <a:rPr lang="en-US" sz="3200" b="1" baseline="30000" dirty="0">
                <a:latin typeface="+mn-lt"/>
              </a:rPr>
              <a:t>30 </a:t>
            </a:r>
            <a:r>
              <a:rPr lang="en-US" sz="3200" b="1" dirty="0">
                <a:latin typeface="+mn-lt"/>
              </a:rPr>
              <a:t>And </a:t>
            </a:r>
            <a:r>
              <a:rPr lang="en-US" sz="3200" b="1" u="heavy" dirty="0">
                <a:uFill>
                  <a:solidFill>
                    <a:srgbClr val="3E0000"/>
                  </a:solidFill>
                </a:uFill>
                <a:latin typeface="+mn-lt"/>
              </a:rPr>
              <a:t>she went home and found the child lying in bed and the demon gone</a:t>
            </a:r>
            <a:r>
              <a:rPr lang="en-US" sz="3200" b="1" dirty="0">
                <a:latin typeface="+mn-lt"/>
              </a:rPr>
              <a:t>. </a:t>
            </a:r>
            <a:r>
              <a:rPr lang="en-US" sz="3200" dirty="0">
                <a:latin typeface="+mn-lt"/>
              </a:rPr>
              <a:t>	</a:t>
            </a:r>
            <a:r>
              <a:rPr lang="en-US" sz="2400" b="1" dirty="0">
                <a:latin typeface="+mn-lt"/>
              </a:rPr>
              <a:t>Mk 7:24-26, 29-30</a:t>
            </a:r>
            <a:endParaRPr lang="en-US" sz="2800" dirty="0">
              <a:latin typeface="+mn-lt"/>
            </a:endParaRPr>
          </a:p>
        </p:txBody>
      </p:sp>
    </p:spTree>
    <p:extLst>
      <p:ext uri="{BB962C8B-B14F-4D97-AF65-F5344CB8AC3E}">
        <p14:creationId xmlns:p14="http://schemas.microsoft.com/office/powerpoint/2010/main" val="1051233124"/>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07330-B066-AB4D-F7D1-71C85CA0CE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F4FE6A-AFD3-0752-41C3-271614BFF4AF}"/>
              </a:ext>
            </a:extLst>
          </p:cNvPr>
          <p:cNvSpPr txBox="1"/>
          <p:nvPr/>
        </p:nvSpPr>
        <p:spPr>
          <a:xfrm>
            <a:off x="0" y="11430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travels back</a:t>
            </a:r>
          </a:p>
          <a:p>
            <a:pPr marR="38100" algn="ctr"/>
            <a:r>
              <a:rPr lang="en-US" sz="6000" b="1" kern="1400" dirty="0">
                <a:solidFill>
                  <a:srgbClr val="001236"/>
                </a:solidFill>
                <a:uFill>
                  <a:solidFill>
                    <a:srgbClr val="3E0000"/>
                  </a:solidFill>
                </a:uFill>
                <a:latin typeface="Calibri" panose="020F0502020204030204" pitchFamily="34" charset="0"/>
              </a:rPr>
              <a:t>through </a:t>
            </a:r>
            <a:r>
              <a:rPr lang="en-US" sz="6000" b="1" u="sng" kern="1400" dirty="0">
                <a:solidFill>
                  <a:srgbClr val="000000"/>
                </a:solidFill>
                <a:uFill>
                  <a:solidFill>
                    <a:srgbClr val="3E0000"/>
                  </a:solidFill>
                </a:uFill>
                <a:latin typeface="Calibri" panose="020F0502020204030204" pitchFamily="34" charset="0"/>
              </a:rPr>
              <a:t>Tyre</a:t>
            </a:r>
            <a:r>
              <a:rPr lang="en-US" sz="6000" b="1" kern="1400" dirty="0">
                <a:solidFill>
                  <a:srgbClr val="000000"/>
                </a:solidFill>
                <a:uFill>
                  <a:solidFill>
                    <a:srgbClr val="3E0000"/>
                  </a:solidFill>
                </a:uFill>
                <a:latin typeface="Calibri" panose="020F0502020204030204" pitchFamily="34" charset="0"/>
              </a:rPr>
              <a:t> and</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Sidon</a:t>
            </a:r>
            <a:r>
              <a:rPr lang="en-US" sz="6000" b="1" kern="1400" dirty="0">
                <a:ln>
                  <a:noFill/>
                </a:ln>
                <a:solidFill>
                  <a:srgbClr val="000000"/>
                </a:solidFill>
                <a:effectLst/>
                <a:latin typeface="Calibri" panose="020F0502020204030204" pitchFamily="34" charset="0"/>
              </a:rPr>
              <a:t>.</a:t>
            </a:r>
          </a:p>
        </p:txBody>
      </p:sp>
      <p:sp>
        <p:nvSpPr>
          <p:cNvPr id="4" name="Explosion: 8 Points 3">
            <a:extLst>
              <a:ext uri="{FF2B5EF4-FFF2-40B4-BE49-F238E27FC236}">
                <a16:creationId xmlns:a16="http://schemas.microsoft.com/office/drawing/2014/main" id="{364FA440-278C-0703-60F2-2D47BF1D4739}"/>
              </a:ext>
            </a:extLst>
          </p:cNvPr>
          <p:cNvSpPr/>
          <p:nvPr/>
        </p:nvSpPr>
        <p:spPr>
          <a:xfrm>
            <a:off x="1295400" y="102114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1AA958-7DF0-DF7B-6023-B9C0F21FD127}"/>
              </a:ext>
            </a:extLst>
          </p:cNvPr>
          <p:cNvSpPr txBox="1"/>
          <p:nvPr/>
        </p:nvSpPr>
        <p:spPr>
          <a:xfrm>
            <a:off x="304800" y="3962400"/>
            <a:ext cx="8534400" cy="1569660"/>
          </a:xfrm>
          <a:prstGeom prst="rect">
            <a:avLst/>
          </a:prstGeom>
          <a:noFill/>
        </p:spPr>
        <p:txBody>
          <a:bodyPr wrap="square">
            <a:spAutoFit/>
          </a:bodyPr>
          <a:lstStyle/>
          <a:p>
            <a:pPr>
              <a:tabLst>
                <a:tab pos="8342313" algn="r"/>
              </a:tabLst>
            </a:pPr>
            <a:r>
              <a:rPr lang="en-US" sz="3200" dirty="0">
                <a:latin typeface="+mn-lt"/>
              </a:rPr>
              <a:t>Then he returned from the region of Tyre and went through Sidon to the Sea of Galilee, in the region of the Decapolis.	</a:t>
            </a:r>
            <a:r>
              <a:rPr kumimoji="0" lang="en-US" sz="2400" b="1" i="0" u="none" strike="noStrike" kern="1400" cap="none" spc="0" normalizeH="0" baseline="0" noProof="0" dirty="0">
                <a:ln>
                  <a:noFill/>
                </a:ln>
                <a:solidFill>
                  <a:srgbClr val="000000"/>
                </a:solidFill>
                <a:effectLst/>
                <a:uLnTx/>
                <a:uFillTx/>
                <a:latin typeface="+mn-lt"/>
                <a:ea typeface="+mn-ea"/>
                <a:cs typeface="+mn-cs"/>
              </a:rPr>
              <a:t>Mk 7:31</a:t>
            </a:r>
            <a:endParaRPr lang="en-US" sz="2800" kern="1400" dirty="0">
              <a:ln>
                <a:noFill/>
              </a:ln>
              <a:solidFill>
                <a:srgbClr val="000000"/>
              </a:solidFill>
              <a:effectLst/>
              <a:latin typeface="+mn-lt"/>
            </a:endParaRPr>
          </a:p>
        </p:txBody>
      </p:sp>
    </p:spTree>
    <p:extLst>
      <p:ext uri="{BB962C8B-B14F-4D97-AF65-F5344CB8AC3E}">
        <p14:creationId xmlns:p14="http://schemas.microsoft.com/office/powerpoint/2010/main" val="104392157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015D9-0A28-1830-8556-E5244918DD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2409ECB-FC59-147D-06D0-E8C2F3DF9FC8}"/>
              </a:ext>
            </a:extLst>
          </p:cNvPr>
          <p:cNvSpPr txBox="1"/>
          <p:nvPr/>
        </p:nvSpPr>
        <p:spPr>
          <a:xfrm>
            <a:off x="-19756" y="1070718"/>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a:t>
            </a:r>
            <a:r>
              <a:rPr lang="en-US" sz="6000" b="1" u="sng" kern="1400" dirty="0">
                <a:solidFill>
                  <a:srgbClr val="000000"/>
                </a:solidFill>
                <a:uFill>
                  <a:solidFill>
                    <a:srgbClr val="3E0000"/>
                  </a:solidFill>
                </a:uFill>
                <a:latin typeface="Calibri" panose="020F0502020204030204" pitchFamily="34" charset="0"/>
              </a:rPr>
              <a:t>sat</a:t>
            </a:r>
          </a:p>
          <a:p>
            <a:pPr marR="38100" algn="ctr"/>
            <a:r>
              <a:rPr lang="en-US" sz="6000" b="1" kern="1400" dirty="0">
                <a:solidFill>
                  <a:srgbClr val="001236"/>
                </a:solidFill>
                <a:uFill>
                  <a:solidFill>
                    <a:srgbClr val="3E0000"/>
                  </a:solidFill>
                </a:uFill>
                <a:latin typeface="Calibri" panose="020F0502020204030204" pitchFamily="34" charset="0"/>
              </a:rPr>
              <a:t>on a</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mountain</a:t>
            </a:r>
            <a:r>
              <a:rPr lang="en-US" sz="6000" b="1" kern="1400" dirty="0">
                <a:ln>
                  <a:noFill/>
                </a:ln>
                <a:solidFill>
                  <a:srgbClr val="000000"/>
                </a:solidFill>
                <a:effectLst/>
                <a:latin typeface="Calibri" panose="020F0502020204030204" pitchFamily="34" charset="0"/>
              </a:rPr>
              <a:t>.</a:t>
            </a:r>
          </a:p>
        </p:txBody>
      </p:sp>
      <p:sp>
        <p:nvSpPr>
          <p:cNvPr id="4" name="Explosion: 8 Points 3">
            <a:extLst>
              <a:ext uri="{FF2B5EF4-FFF2-40B4-BE49-F238E27FC236}">
                <a16:creationId xmlns:a16="http://schemas.microsoft.com/office/drawing/2014/main" id="{DED58B05-8DA2-FAA7-DF78-4E8969242F5F}"/>
              </a:ext>
            </a:extLst>
          </p:cNvPr>
          <p:cNvSpPr/>
          <p:nvPr/>
        </p:nvSpPr>
        <p:spPr>
          <a:xfrm>
            <a:off x="2743200" y="772318"/>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220F2268-E78B-4351-4A5F-D7FD2EB547C5}"/>
              </a:ext>
            </a:extLst>
          </p:cNvPr>
          <p:cNvSpPr txBox="1">
            <a:spLocks noChangeArrowheads="1"/>
          </p:cNvSpPr>
          <p:nvPr/>
        </p:nvSpPr>
        <p:spPr bwMode="auto">
          <a:xfrm>
            <a:off x="113594" y="4038600"/>
            <a:ext cx="88773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600" dirty="0">
                <a:latin typeface="+mn-lt"/>
              </a:rPr>
              <a:t>Jesus went on from there and walked beside the Sea of Galilee. </a:t>
            </a:r>
            <a:r>
              <a:rPr lang="en-US" sz="3600" b="1" u="sng" dirty="0">
                <a:latin typeface="+mn-lt"/>
              </a:rPr>
              <a:t>And he went up on the mountain and sat down there</a:t>
            </a:r>
            <a:r>
              <a:rPr lang="en-US" sz="3600" dirty="0">
                <a:latin typeface="+mn-lt"/>
              </a:rPr>
              <a:t>.</a:t>
            </a:r>
            <a:r>
              <a:rPr lang="en-US" sz="3200" dirty="0">
                <a:latin typeface="+mn-lt"/>
              </a:rPr>
              <a:t>	</a:t>
            </a:r>
            <a:r>
              <a:rPr lang="en-US" sz="2400" b="1" dirty="0">
                <a:latin typeface="+mn-lt"/>
              </a:rPr>
              <a:t>Mt 15:29</a:t>
            </a:r>
            <a:endParaRPr lang="en-US" sz="2800" dirty="0">
              <a:latin typeface="+mn-lt"/>
            </a:endParaRPr>
          </a:p>
        </p:txBody>
      </p:sp>
    </p:spTree>
    <p:extLst>
      <p:ext uri="{BB962C8B-B14F-4D97-AF65-F5344CB8AC3E}">
        <p14:creationId xmlns:p14="http://schemas.microsoft.com/office/powerpoint/2010/main" val="210437114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A2973-26F5-6722-7777-60E590B3F1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F16B0C-DCCF-B4C5-C82E-5D44B209BDA7}"/>
              </a:ext>
            </a:extLst>
          </p:cNvPr>
          <p:cNvSpPr txBox="1"/>
          <p:nvPr/>
        </p:nvSpPr>
        <p:spPr>
          <a:xfrm>
            <a:off x="-19756" y="304800"/>
            <a:ext cx="9144000" cy="1938992"/>
          </a:xfrm>
          <a:prstGeom prst="rect">
            <a:avLst/>
          </a:prstGeom>
          <a:noFill/>
        </p:spPr>
        <p:txBody>
          <a:bodyPr wrap="square">
            <a:spAutoFit/>
          </a:bodyPr>
          <a:lstStyle/>
          <a:p>
            <a:pPr marR="38100" algn="ctr"/>
            <a:r>
              <a:rPr lang="en-US" sz="6000" b="1" u="sng" kern="1400" dirty="0">
                <a:solidFill>
                  <a:srgbClr val="000000"/>
                </a:solidFill>
                <a:uFill>
                  <a:solidFill>
                    <a:srgbClr val="3E0000"/>
                  </a:solidFill>
                </a:uFill>
                <a:latin typeface="Calibri" panose="020F0502020204030204" pitchFamily="34" charset="0"/>
              </a:rPr>
              <a:t>Faith </a:t>
            </a:r>
            <a:r>
              <a:rPr lang="en-US" sz="6000" b="1" kern="1400" dirty="0">
                <a:solidFill>
                  <a:srgbClr val="001236"/>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filled</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friends</a:t>
            </a:r>
          </a:p>
          <a:p>
            <a:pPr marR="38100" algn="ctr"/>
            <a:r>
              <a:rPr lang="en-US" sz="6000" b="1" kern="1400" dirty="0">
                <a:solidFill>
                  <a:srgbClr val="000000"/>
                </a:solidFill>
                <a:uFill>
                  <a:solidFill>
                    <a:srgbClr val="3E0000"/>
                  </a:solidFill>
                </a:uFill>
                <a:latin typeface="Calibri" panose="020F0502020204030204" pitchFamily="34" charset="0"/>
              </a:rPr>
              <a:t>came to </a:t>
            </a:r>
            <a:r>
              <a:rPr lang="en-US" sz="6000" b="1" kern="1400" dirty="0">
                <a:solidFill>
                  <a:srgbClr val="001236"/>
                </a:solidFill>
                <a:uFill>
                  <a:solidFill>
                    <a:srgbClr val="3E0000"/>
                  </a:solidFill>
                </a:uFill>
                <a:latin typeface="Calibri" panose="020F0502020204030204" pitchFamily="34" charset="0"/>
              </a:rPr>
              <a:t>Jesus</a:t>
            </a:r>
            <a:r>
              <a:rPr lang="en-US" sz="6000" b="1" kern="1400" dirty="0">
                <a:ln>
                  <a:noFill/>
                </a:ln>
                <a:solidFill>
                  <a:srgbClr val="000000"/>
                </a:solidFill>
                <a:effectLst/>
                <a:latin typeface="Calibri" panose="020F0502020204030204" pitchFamily="34" charset="0"/>
              </a:rPr>
              <a:t>.</a:t>
            </a:r>
          </a:p>
        </p:txBody>
      </p:sp>
      <p:sp>
        <p:nvSpPr>
          <p:cNvPr id="4" name="Explosion: 8 Points 3">
            <a:extLst>
              <a:ext uri="{FF2B5EF4-FFF2-40B4-BE49-F238E27FC236}">
                <a16:creationId xmlns:a16="http://schemas.microsoft.com/office/drawing/2014/main" id="{7FDCFEBF-F910-37DB-AB2D-C2ABC1720432}"/>
              </a:ext>
            </a:extLst>
          </p:cNvPr>
          <p:cNvSpPr/>
          <p:nvPr/>
        </p:nvSpPr>
        <p:spPr>
          <a:xfrm>
            <a:off x="1066800" y="762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C3ACE08-D221-3C7B-BC94-2B41B13A0758}"/>
              </a:ext>
            </a:extLst>
          </p:cNvPr>
          <p:cNvSpPr txBox="1">
            <a:spLocks noChangeArrowheads="1"/>
          </p:cNvSpPr>
          <p:nvPr/>
        </p:nvSpPr>
        <p:spPr bwMode="auto">
          <a:xfrm>
            <a:off x="113594" y="2133600"/>
            <a:ext cx="88773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kumimoji="0" lang="en-US" sz="3600" b="0" i="0" u="sng" strike="noStrike" kern="1200" cap="none" spc="0" normalizeH="0" baseline="0" noProof="0" dirty="0">
                <a:ln>
                  <a:noFill/>
                </a:ln>
                <a:solidFill>
                  <a:prstClr val="black"/>
                </a:solidFill>
                <a:effectLst/>
                <a:uLnTx/>
                <a:uFillTx/>
                <a:latin typeface="Calibri" panose="020F0502020204030204"/>
                <a:ea typeface="+mn-ea"/>
                <a:cs typeface="+mn-cs"/>
              </a:rPr>
              <a:t>And great crowds came to him, </a:t>
            </a:r>
            <a:r>
              <a:rPr kumimoji="0" lang="en-US" sz="3600" b="1" i="0" u="sng" strike="noStrike" kern="1200" cap="none" spc="0" normalizeH="0" baseline="0" noProof="0" dirty="0">
                <a:ln>
                  <a:noFill/>
                </a:ln>
                <a:solidFill>
                  <a:prstClr val="black"/>
                </a:solidFill>
                <a:effectLst/>
                <a:uLnTx/>
                <a:uFillTx/>
                <a:latin typeface="Calibri" panose="020F0502020204030204"/>
                <a:ea typeface="+mn-ea"/>
                <a:cs typeface="+mn-cs"/>
              </a:rPr>
              <a:t>bringing with them</a:t>
            </a:r>
            <a:r>
              <a:rPr kumimoji="0" lang="en-US" sz="3600" b="0" i="0" u="sng" strike="noStrike" kern="1200" cap="none" spc="0" normalizeH="0" baseline="0" noProof="0" dirty="0">
                <a:ln>
                  <a:noFill/>
                </a:ln>
                <a:solidFill>
                  <a:prstClr val="black"/>
                </a:solidFill>
                <a:effectLst/>
                <a:uLnTx/>
                <a:uFillTx/>
                <a:latin typeface="Calibri" panose="020F0502020204030204"/>
                <a:ea typeface="+mn-ea"/>
                <a:cs typeface="+mn-cs"/>
              </a:rPr>
              <a:t> the lame, the blind, the crippled, the mute, and many others, and they put them at his feet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and he healed them, </a:t>
            </a:r>
            <a:r>
              <a:rPr kumimoji="0" lang="en-US" sz="3600" b="1" i="0" u="none" strike="noStrike" kern="1200" cap="none" spc="0" normalizeH="0" baseline="30000" noProof="0" dirty="0">
                <a:ln>
                  <a:noFill/>
                </a:ln>
                <a:solidFill>
                  <a:prstClr val="black"/>
                </a:solidFill>
                <a:effectLst/>
                <a:uLnTx/>
                <a:uFillTx/>
                <a:latin typeface="Calibri" panose="020F0502020204030204"/>
                <a:ea typeface="+mn-ea"/>
                <a:cs typeface="+mn-cs"/>
              </a:rPr>
              <a:t>31 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so that the crowd wondered, when they saw the mute speaking, the crippled healthy, the lame walking, and the blind seeing. And they glorified the God of Israel. </a:t>
            </a:r>
            <a:r>
              <a:rPr lang="en-US" sz="3200" dirty="0">
                <a:latin typeface="+mn-lt"/>
              </a:rPr>
              <a:t>	</a:t>
            </a:r>
            <a:r>
              <a:rPr lang="en-US" sz="2400" b="1" dirty="0">
                <a:latin typeface="+mn-lt"/>
              </a:rPr>
              <a:t>Mt 15:30-31</a:t>
            </a:r>
            <a:endParaRPr lang="en-US" sz="2800" dirty="0">
              <a:latin typeface="+mn-lt"/>
            </a:endParaRPr>
          </a:p>
        </p:txBody>
      </p:sp>
    </p:spTree>
    <p:extLst>
      <p:ext uri="{BB962C8B-B14F-4D97-AF65-F5344CB8AC3E}">
        <p14:creationId xmlns:p14="http://schemas.microsoft.com/office/powerpoint/2010/main" val="70530510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224C0-FC7E-8FDF-D657-AE88EE599C66}"/>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261BC8AB-0E7E-C518-A075-F5C00CEB7DFE}"/>
              </a:ext>
            </a:extLst>
          </p:cNvPr>
          <p:cNvSpPr/>
          <p:nvPr/>
        </p:nvSpPr>
        <p:spPr>
          <a:xfrm>
            <a:off x="381000" y="36895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67F50E13-28B9-405C-B73D-BB92AD4A9076}"/>
              </a:ext>
            </a:extLst>
          </p:cNvPr>
          <p:cNvSpPr txBox="1">
            <a:spLocks noChangeArrowheads="1"/>
          </p:cNvSpPr>
          <p:nvPr/>
        </p:nvSpPr>
        <p:spPr bwMode="auto">
          <a:xfrm>
            <a:off x="113594" y="2133600"/>
            <a:ext cx="88773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kumimoji="0" lang="en-US" sz="3600" b="1" i="0" u="sng" strike="noStrike" kern="1200" cap="none" spc="0" normalizeH="0" baseline="0" noProof="0" dirty="0">
                <a:ln>
                  <a:noFill/>
                </a:ln>
                <a:solidFill>
                  <a:prstClr val="black"/>
                </a:solidFill>
                <a:effectLst/>
                <a:uLnTx/>
                <a:uFillTx/>
                <a:latin typeface="Calibri" panose="020F0502020204030204"/>
                <a:ea typeface="+mn-ea"/>
                <a:cs typeface="+mn-cs"/>
              </a:rPr>
              <a:t>And great crowds came to him</a:t>
            </a:r>
            <a:r>
              <a:rPr kumimoji="0" lang="en-US" sz="3600" b="0" i="0" strike="noStrike" kern="1200" cap="none" spc="0" normalizeH="0" baseline="0" noProof="0" dirty="0">
                <a:ln>
                  <a:noFill/>
                </a:ln>
                <a:solidFill>
                  <a:prstClr val="black"/>
                </a:solidFill>
                <a:effectLst/>
                <a:uLnTx/>
                <a:uFillTx/>
                <a:latin typeface="Calibri" panose="020F0502020204030204"/>
                <a:ea typeface="+mn-ea"/>
                <a:cs typeface="+mn-cs"/>
              </a:rPr>
              <a:t>, bringing with them the lame, the blind, the crippled, the mute, and many others, </a:t>
            </a:r>
            <a:r>
              <a:rPr kumimoji="0" lang="en-US" sz="3600" b="0" i="0" u="sng"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sng" strike="noStrike" kern="1200" cap="none" spc="0" normalizeH="0" baseline="0" noProof="0" dirty="0">
                <a:ln>
                  <a:noFill/>
                </a:ln>
                <a:solidFill>
                  <a:prstClr val="black"/>
                </a:solidFill>
                <a:effectLst/>
                <a:uLnTx/>
                <a:uFillTx/>
                <a:latin typeface="Calibri" panose="020F0502020204030204"/>
                <a:ea typeface="+mn-ea"/>
                <a:cs typeface="+mn-cs"/>
              </a:rPr>
              <a:t>and they put them at his feet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and he healed them, </a:t>
            </a:r>
            <a:r>
              <a:rPr kumimoji="0" lang="en-US" sz="3600" b="1" i="0" u="none" strike="noStrike" kern="1200" cap="none" spc="0" normalizeH="0" baseline="30000" noProof="0" dirty="0">
                <a:ln>
                  <a:noFill/>
                </a:ln>
                <a:solidFill>
                  <a:prstClr val="black"/>
                </a:solidFill>
                <a:effectLst/>
                <a:uLnTx/>
                <a:uFillTx/>
                <a:latin typeface="Calibri" panose="020F0502020204030204"/>
                <a:ea typeface="+mn-ea"/>
                <a:cs typeface="+mn-cs"/>
              </a:rPr>
              <a:t>31 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so that the crowd wondered, when they saw the mute speaking, the crippled healthy, the lame walking, and the blind seeing. And they glorified the God of Israel. </a:t>
            </a:r>
            <a:r>
              <a:rPr lang="en-US" sz="3200" dirty="0">
                <a:latin typeface="+mn-lt"/>
              </a:rPr>
              <a:t>	</a:t>
            </a:r>
            <a:r>
              <a:rPr lang="en-US" sz="2400" b="1" dirty="0">
                <a:latin typeface="+mn-lt"/>
              </a:rPr>
              <a:t>Mt 15:30-31</a:t>
            </a:r>
            <a:endParaRPr lang="en-US" sz="2800" dirty="0">
              <a:latin typeface="+mn-lt"/>
            </a:endParaRPr>
          </a:p>
        </p:txBody>
      </p:sp>
      <p:sp>
        <p:nvSpPr>
          <p:cNvPr id="3" name="TextBox 2">
            <a:extLst>
              <a:ext uri="{FF2B5EF4-FFF2-40B4-BE49-F238E27FC236}">
                <a16:creationId xmlns:a16="http://schemas.microsoft.com/office/drawing/2014/main" id="{F23DC066-8EF2-F844-2CD4-BA74548A7572}"/>
              </a:ext>
            </a:extLst>
          </p:cNvPr>
          <p:cNvSpPr txBox="1"/>
          <p:nvPr/>
        </p:nvSpPr>
        <p:spPr>
          <a:xfrm>
            <a:off x="0" y="661711"/>
            <a:ext cx="9144000" cy="1015663"/>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a:t>
            </a:r>
            <a:r>
              <a:rPr lang="en-US" sz="6000" b="1" u="sng" kern="1400" dirty="0">
                <a:solidFill>
                  <a:srgbClr val="000000"/>
                </a:solidFill>
                <a:uFill>
                  <a:solidFill>
                    <a:srgbClr val="3E0000"/>
                  </a:solidFill>
                </a:uFill>
                <a:latin typeface="Calibri" panose="020F0502020204030204" pitchFamily="34" charset="0"/>
              </a:rPr>
              <a:t>hope</a:t>
            </a:r>
            <a:r>
              <a:rPr lang="en-US" sz="6000" b="1" kern="1400" dirty="0">
                <a:solidFill>
                  <a:srgbClr val="000000"/>
                </a:solidFill>
                <a:uFill>
                  <a:solidFill>
                    <a:srgbClr val="3E0000"/>
                  </a:solidFill>
                </a:uFill>
                <a:latin typeface="Calibri" panose="020F0502020204030204" pitchFamily="34" charset="0"/>
              </a:rPr>
              <a:t> was</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realized</a:t>
            </a:r>
            <a:r>
              <a:rPr lang="en-US" sz="6000" b="1" kern="1400" dirty="0">
                <a:ln>
                  <a:noFill/>
                </a:ln>
                <a:solidFill>
                  <a:srgbClr val="000000"/>
                </a:solidFill>
                <a:effectLst/>
                <a:latin typeface="Calibri" panose="020F0502020204030204" pitchFamily="34" charset="0"/>
              </a:rPr>
              <a:t>.</a:t>
            </a:r>
          </a:p>
        </p:txBody>
      </p:sp>
    </p:spTree>
    <p:extLst>
      <p:ext uri="{BB962C8B-B14F-4D97-AF65-F5344CB8AC3E}">
        <p14:creationId xmlns:p14="http://schemas.microsoft.com/office/powerpoint/2010/main" val="325480398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70C19-B3EE-7C16-07A0-21B231DAAD9A}"/>
            </a:ext>
          </a:extLst>
        </p:cNvPr>
        <p:cNvGrpSpPr/>
        <p:nvPr/>
      </p:nvGrpSpPr>
      <p:grpSpPr>
        <a:xfrm>
          <a:off x="0" y="0"/>
          <a:ext cx="0" cy="0"/>
          <a:chOff x="0" y="0"/>
          <a:chExt cx="0" cy="0"/>
        </a:xfrm>
      </p:grpSpPr>
      <p:sp>
        <p:nvSpPr>
          <p:cNvPr id="4" name="Explosion: 8 Points 3">
            <a:extLst>
              <a:ext uri="{FF2B5EF4-FFF2-40B4-BE49-F238E27FC236}">
                <a16:creationId xmlns:a16="http://schemas.microsoft.com/office/drawing/2014/main" id="{7356ABFA-02B0-3E20-F4A0-1526BE5F2338}"/>
              </a:ext>
            </a:extLst>
          </p:cNvPr>
          <p:cNvSpPr/>
          <p:nvPr/>
        </p:nvSpPr>
        <p:spPr>
          <a:xfrm>
            <a:off x="1066800" y="140843"/>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CAD8B76-6AC6-C76E-3224-CB6CF9B1A46B}"/>
              </a:ext>
            </a:extLst>
          </p:cNvPr>
          <p:cNvSpPr txBox="1">
            <a:spLocks noChangeArrowheads="1"/>
          </p:cNvSpPr>
          <p:nvPr/>
        </p:nvSpPr>
        <p:spPr bwMode="auto">
          <a:xfrm>
            <a:off x="266700" y="1828800"/>
            <a:ext cx="88773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kumimoji="0" lang="en-US" sz="3600" b="0" i="0" u="sng" strike="noStrike" kern="1200" cap="none" spc="0" normalizeH="0" baseline="0" noProof="0" dirty="0">
                <a:ln>
                  <a:noFill/>
                </a:ln>
                <a:solidFill>
                  <a:prstClr val="black"/>
                </a:solidFill>
                <a:effectLst/>
                <a:uLnTx/>
                <a:uFillTx/>
                <a:latin typeface="Calibri" panose="020F0502020204030204"/>
                <a:ea typeface="+mn-ea"/>
                <a:cs typeface="+mn-cs"/>
              </a:rPr>
              <a:t>And great crowds came to him, bringing with them the lame, the blind, the crippled, the mute, and many others, </a:t>
            </a:r>
            <a:r>
              <a:rPr kumimoji="0" lang="en-US" sz="3600" b="1" i="0" u="sng" strike="noStrike" kern="1200" cap="none" spc="0" normalizeH="0" baseline="0" noProof="0" dirty="0">
                <a:ln>
                  <a:noFill/>
                </a:ln>
                <a:solidFill>
                  <a:prstClr val="black"/>
                </a:solidFill>
                <a:effectLst/>
                <a:uLnTx/>
                <a:uFillTx/>
                <a:latin typeface="Calibri" panose="020F0502020204030204"/>
                <a:ea typeface="+mn-ea"/>
                <a:cs typeface="+mn-cs"/>
              </a:rPr>
              <a:t>and they put them at his feet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and he healed them, </a:t>
            </a:r>
            <a:r>
              <a:rPr kumimoji="0" lang="en-US" sz="3600" b="1" i="0" u="none" strike="noStrike" kern="1200" cap="none" spc="0" normalizeH="0" baseline="30000" noProof="0" dirty="0">
                <a:ln>
                  <a:noFill/>
                </a:ln>
                <a:solidFill>
                  <a:prstClr val="black"/>
                </a:solidFill>
                <a:effectLst/>
                <a:uLnTx/>
                <a:uFillTx/>
                <a:latin typeface="Calibri" panose="020F0502020204030204"/>
                <a:ea typeface="+mn-ea"/>
                <a:cs typeface="+mn-cs"/>
              </a:rPr>
              <a:t>31 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so that the crowd wondered, when they saw the mute speaking, the crippled healthy, the lame walking, and the blind seeing. And they glorified the God of Israel. </a:t>
            </a:r>
            <a:r>
              <a:rPr lang="en-US" sz="3200" dirty="0">
                <a:latin typeface="+mn-lt"/>
              </a:rPr>
              <a:t>	</a:t>
            </a:r>
            <a:r>
              <a:rPr lang="en-US" sz="2400" b="1" dirty="0">
                <a:latin typeface="+mn-lt"/>
              </a:rPr>
              <a:t>Mt 15:30-31</a:t>
            </a:r>
            <a:endParaRPr lang="en-US" sz="2800" dirty="0">
              <a:latin typeface="+mn-lt"/>
            </a:endParaRPr>
          </a:p>
        </p:txBody>
      </p:sp>
      <p:sp>
        <p:nvSpPr>
          <p:cNvPr id="3" name="TextBox 2">
            <a:extLst>
              <a:ext uri="{FF2B5EF4-FFF2-40B4-BE49-F238E27FC236}">
                <a16:creationId xmlns:a16="http://schemas.microsoft.com/office/drawing/2014/main" id="{1E6D78E9-5674-A265-0437-74A59D29FC5F}"/>
              </a:ext>
            </a:extLst>
          </p:cNvPr>
          <p:cNvSpPr txBox="1"/>
          <p:nvPr/>
        </p:nvSpPr>
        <p:spPr>
          <a:xfrm>
            <a:off x="28222" y="371241"/>
            <a:ext cx="9144000" cy="1015663"/>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Jesus </a:t>
            </a:r>
            <a:r>
              <a:rPr lang="en-US" sz="6000" b="1" u="sng" kern="1400" dirty="0">
                <a:solidFill>
                  <a:srgbClr val="000000"/>
                </a:solidFill>
                <a:uFill>
                  <a:solidFill>
                    <a:srgbClr val="3E0000"/>
                  </a:solidFill>
                </a:uFill>
                <a:latin typeface="Calibri" panose="020F0502020204030204" pitchFamily="34" charset="0"/>
              </a:rPr>
              <a:t>never</a:t>
            </a:r>
            <a:r>
              <a:rPr lang="en-US" sz="6000" b="1" kern="1400" dirty="0">
                <a:solidFill>
                  <a:srgbClr val="000000"/>
                </a:solid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moved</a:t>
            </a:r>
            <a:r>
              <a:rPr lang="en-US" sz="6000" b="1" kern="1400" dirty="0">
                <a:ln>
                  <a:noFill/>
                </a:ln>
                <a:solidFill>
                  <a:srgbClr val="000000"/>
                </a:solidFill>
                <a:effectLst/>
                <a:latin typeface="Calibri" panose="020F0502020204030204" pitchFamily="34" charset="0"/>
              </a:rPr>
              <a:t>.</a:t>
            </a:r>
          </a:p>
        </p:txBody>
      </p:sp>
      <p:sp>
        <p:nvSpPr>
          <p:cNvPr id="2" name="Rectangle: Rounded Corners 1">
            <a:extLst>
              <a:ext uri="{FF2B5EF4-FFF2-40B4-BE49-F238E27FC236}">
                <a16:creationId xmlns:a16="http://schemas.microsoft.com/office/drawing/2014/main" id="{55CDCD86-E49C-EF94-86BC-A1D9BB1A620A}"/>
              </a:ext>
            </a:extLst>
          </p:cNvPr>
          <p:cNvSpPr/>
          <p:nvPr/>
        </p:nvSpPr>
        <p:spPr>
          <a:xfrm>
            <a:off x="152400" y="3505200"/>
            <a:ext cx="1752600" cy="6096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0346491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6A648-658C-8F9C-4D68-51403DBE81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ED7572B-DF2A-68E2-A7EA-703B5974BC24}"/>
              </a:ext>
            </a:extLst>
          </p:cNvPr>
          <p:cNvSpPr txBox="1"/>
          <p:nvPr/>
        </p:nvSpPr>
        <p:spPr>
          <a:xfrm>
            <a:off x="0" y="76200"/>
            <a:ext cx="9144000" cy="1938992"/>
          </a:xfrm>
          <a:prstGeom prst="rect">
            <a:avLst/>
          </a:prstGeom>
          <a:noFill/>
        </p:spPr>
        <p:txBody>
          <a:bodyPr wrap="square">
            <a:spAutoFit/>
          </a:bodyPr>
          <a:lstStyle/>
          <a:p>
            <a:pPr marR="38100" algn="ctr"/>
            <a:r>
              <a:rPr lang="en-US" sz="6000" b="1" kern="1400" dirty="0">
                <a:solidFill>
                  <a:srgbClr val="001236"/>
                </a:solidFill>
                <a:uFill>
                  <a:solidFill>
                    <a:srgbClr val="3E0000"/>
                  </a:solidFill>
                </a:uFill>
                <a:latin typeface="Calibri" panose="020F0502020204030204" pitchFamily="34" charset="0"/>
              </a:rPr>
              <a:t>There was one</a:t>
            </a:r>
          </a:p>
          <a:p>
            <a:pPr marR="38100" algn="ctr"/>
            <a:r>
              <a:rPr lang="en-US" sz="6000" b="1" u="sng" kern="1400" dirty="0">
                <a:solidFill>
                  <a:srgbClr val="000000"/>
                </a:solidFill>
                <a:uFill>
                  <a:solidFill>
                    <a:srgbClr val="3E0000"/>
                  </a:solidFill>
                </a:uFill>
                <a:latin typeface="Calibri" panose="020F0502020204030204" pitchFamily="34" charset="0"/>
              </a:rPr>
              <a:t>special</a:t>
            </a:r>
            <a:r>
              <a:rPr lang="en-US" sz="6000" b="1" kern="1400" dirty="0">
                <a:solidFill>
                  <a:srgbClr val="000000"/>
                </a:solidFill>
                <a:uFill>
                  <a:solidFill>
                    <a:srgbClr val="3E0000"/>
                  </a:solidFill>
                </a:uFill>
                <a:latin typeface="Calibri" panose="020F0502020204030204" pitchFamily="34" charset="0"/>
              </a:rPr>
              <a:t> </a:t>
            </a:r>
            <a:r>
              <a:rPr lang="en-US" sz="6000" b="1" u="sng" kern="1400" dirty="0">
                <a:solidFill>
                  <a:srgbClr val="000000"/>
                </a:solidFill>
                <a:uFill>
                  <a:solidFill>
                    <a:srgbClr val="3E0000"/>
                  </a:solidFill>
                </a:uFill>
                <a:latin typeface="Calibri" panose="020F0502020204030204" pitchFamily="34" charset="0"/>
              </a:rPr>
              <a:t>case</a:t>
            </a:r>
            <a:r>
              <a:rPr lang="en-US" sz="6000" b="1" kern="1400" dirty="0">
                <a:ln>
                  <a:noFill/>
                </a:ln>
                <a:solidFill>
                  <a:srgbClr val="000000"/>
                </a:solidFill>
                <a:effectLst/>
                <a:latin typeface="Calibri" panose="020F0502020204030204" pitchFamily="34" charset="0"/>
              </a:rPr>
              <a:t>.</a:t>
            </a:r>
          </a:p>
        </p:txBody>
      </p:sp>
      <p:sp>
        <p:nvSpPr>
          <p:cNvPr id="4" name="Explosion: 8 Points 3">
            <a:extLst>
              <a:ext uri="{FF2B5EF4-FFF2-40B4-BE49-F238E27FC236}">
                <a16:creationId xmlns:a16="http://schemas.microsoft.com/office/drawing/2014/main" id="{DB2CD168-3EEC-512D-15CA-8C032BD4CEAF}"/>
              </a:ext>
            </a:extLst>
          </p:cNvPr>
          <p:cNvSpPr/>
          <p:nvPr/>
        </p:nvSpPr>
        <p:spPr>
          <a:xfrm>
            <a:off x="1828800" y="762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4FF615EB-1FC8-D1D7-6B85-943EC70F04AC}"/>
              </a:ext>
            </a:extLst>
          </p:cNvPr>
          <p:cNvSpPr txBox="1">
            <a:spLocks noChangeArrowheads="1"/>
          </p:cNvSpPr>
          <p:nvPr/>
        </p:nvSpPr>
        <p:spPr bwMode="auto">
          <a:xfrm>
            <a:off x="113594" y="2133600"/>
            <a:ext cx="88773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0"/>
              </a:spcAft>
              <a:buNone/>
              <a:tabLst>
                <a:tab pos="8512175" algn="r"/>
              </a:tabLst>
            </a:pPr>
            <a:r>
              <a:rPr lang="en-US" sz="3200" dirty="0">
                <a:latin typeface="+mn-lt"/>
              </a:rPr>
              <a:t>And they brought to him </a:t>
            </a:r>
            <a:r>
              <a:rPr lang="en-US" sz="3200" b="1" u="sng" dirty="0">
                <a:latin typeface="+mn-lt"/>
              </a:rPr>
              <a:t>a man who was deaf and </a:t>
            </a:r>
            <a:r>
              <a:rPr lang="en-US" sz="3200" b="1" i="1" u="sng" dirty="0">
                <a:latin typeface="+mn-lt"/>
              </a:rPr>
              <a:t>mute</a:t>
            </a:r>
            <a:r>
              <a:rPr lang="en-US" sz="3200" dirty="0">
                <a:latin typeface="+mn-lt"/>
              </a:rPr>
              <a:t>, and </a:t>
            </a:r>
            <a:r>
              <a:rPr lang="en-US" sz="3200" u="sng" dirty="0">
                <a:latin typeface="+mn-lt"/>
              </a:rPr>
              <a:t>they begged him to lay his hand on him</a:t>
            </a:r>
            <a:r>
              <a:rPr lang="en-US" sz="3200" dirty="0">
                <a:latin typeface="+mn-lt"/>
              </a:rPr>
              <a:t>. </a:t>
            </a:r>
            <a:r>
              <a:rPr lang="en-US" sz="3200" b="1" baseline="30000" dirty="0">
                <a:latin typeface="+mn-lt"/>
              </a:rPr>
              <a:t>33 </a:t>
            </a:r>
            <a:r>
              <a:rPr lang="en-US" sz="3200" dirty="0">
                <a:latin typeface="+mn-lt"/>
              </a:rPr>
              <a:t>And taking him aside from the crowd privately, </a:t>
            </a:r>
            <a:r>
              <a:rPr lang="en-US" sz="3200" dirty="0">
                <a:solidFill>
                  <a:schemeClr val="bg2">
                    <a:lumMod val="50000"/>
                  </a:schemeClr>
                </a:solidFill>
                <a:latin typeface="+mn-lt"/>
              </a:rPr>
              <a:t>he put his fingers into his ears, and after spitting touched his tongue. </a:t>
            </a:r>
            <a:r>
              <a:rPr lang="en-US" sz="3200" b="1" baseline="30000" dirty="0">
                <a:solidFill>
                  <a:schemeClr val="bg2">
                    <a:lumMod val="50000"/>
                  </a:schemeClr>
                </a:solidFill>
                <a:latin typeface="+mn-lt"/>
              </a:rPr>
              <a:t>34 </a:t>
            </a:r>
            <a:r>
              <a:rPr lang="en-US" sz="3200" dirty="0">
                <a:solidFill>
                  <a:schemeClr val="bg2">
                    <a:lumMod val="50000"/>
                  </a:schemeClr>
                </a:solidFill>
                <a:latin typeface="+mn-lt"/>
              </a:rPr>
              <a:t>And looking up to heaven, he sighed and said to him, “Ephphatha,” that is, “Be opened.” </a:t>
            </a:r>
            <a:r>
              <a:rPr lang="en-US" sz="3200" b="1" baseline="30000" dirty="0">
                <a:solidFill>
                  <a:schemeClr val="bg2">
                    <a:lumMod val="50000"/>
                  </a:schemeClr>
                </a:solidFill>
                <a:effectLst/>
                <a:latin typeface="+mn-lt"/>
              </a:rPr>
              <a:t>35 </a:t>
            </a:r>
            <a:r>
              <a:rPr lang="en-US" sz="3200" dirty="0">
                <a:solidFill>
                  <a:schemeClr val="bg2">
                    <a:lumMod val="50000"/>
                  </a:schemeClr>
                </a:solidFill>
                <a:effectLst/>
                <a:latin typeface="+mn-lt"/>
              </a:rPr>
              <a:t>And his ears were opened, his tongue was released, and he spoke plainly. </a:t>
            </a:r>
            <a:r>
              <a:rPr lang="en-US" sz="3200" dirty="0">
                <a:effectLst/>
                <a:latin typeface="+mn-lt"/>
              </a:rPr>
              <a:t>	</a:t>
            </a:r>
            <a:r>
              <a:rPr lang="en-US" sz="2400" b="1" dirty="0">
                <a:latin typeface="+mn-lt"/>
              </a:rPr>
              <a:t>Mk 7:32-34</a:t>
            </a:r>
            <a:endParaRPr lang="en-US" sz="2800" dirty="0">
              <a:latin typeface="+mn-lt"/>
            </a:endParaRPr>
          </a:p>
        </p:txBody>
      </p:sp>
    </p:spTree>
    <p:extLst>
      <p:ext uri="{BB962C8B-B14F-4D97-AF65-F5344CB8AC3E}">
        <p14:creationId xmlns:p14="http://schemas.microsoft.com/office/powerpoint/2010/main" val="118536738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25EBF-E1B2-3A96-4912-69B424E935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485C90-0247-2E0A-4562-2CAEC9988B04}"/>
              </a:ext>
            </a:extLst>
          </p:cNvPr>
          <p:cNvSpPr txBox="1"/>
          <p:nvPr/>
        </p:nvSpPr>
        <p:spPr>
          <a:xfrm>
            <a:off x="457200" y="168070"/>
            <a:ext cx="8001000" cy="830997"/>
          </a:xfrm>
          <a:prstGeom prst="rect">
            <a:avLst/>
          </a:prstGeom>
          <a:noFill/>
        </p:spPr>
        <p:txBody>
          <a:bodyPr wrap="square">
            <a:spAutoFit/>
          </a:bodyPr>
          <a:lstStyle/>
          <a:p>
            <a:pPr marR="38100" algn="ctr"/>
            <a:r>
              <a:rPr lang="en-US" sz="4800" b="1" kern="1400" dirty="0">
                <a:solidFill>
                  <a:srgbClr val="001236"/>
                </a:solidFill>
                <a:uFill>
                  <a:solidFill>
                    <a:srgbClr val="3E0000"/>
                  </a:solidFill>
                </a:uFill>
                <a:latin typeface="Calibri" panose="020F0502020204030204" pitchFamily="34" charset="0"/>
              </a:rPr>
              <a:t>Jesus – Sign Upgrade</a:t>
            </a:r>
          </a:p>
        </p:txBody>
      </p:sp>
      <p:sp>
        <p:nvSpPr>
          <p:cNvPr id="5" name="TextBox 4">
            <a:extLst>
              <a:ext uri="{FF2B5EF4-FFF2-40B4-BE49-F238E27FC236}">
                <a16:creationId xmlns:a16="http://schemas.microsoft.com/office/drawing/2014/main" id="{130F20F0-F57E-222B-A713-B22C55189FFF}"/>
              </a:ext>
            </a:extLst>
          </p:cNvPr>
          <p:cNvSpPr txBox="1">
            <a:spLocks noChangeArrowheads="1"/>
          </p:cNvSpPr>
          <p:nvPr/>
        </p:nvSpPr>
        <p:spPr bwMode="auto">
          <a:xfrm>
            <a:off x="19050" y="1066800"/>
            <a:ext cx="88773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And taking him aside from the crowd privately, </a:t>
            </a:r>
            <a:r>
              <a:rPr lang="en-US" sz="3200" b="1" u="sng" dirty="0">
                <a:latin typeface="+mn-lt"/>
              </a:rPr>
              <a:t>he put his fingers into his ears, and after spitting touched his tongue</a:t>
            </a:r>
            <a:r>
              <a:rPr lang="en-US" sz="3200" dirty="0">
                <a:latin typeface="+mn-lt"/>
              </a:rPr>
              <a:t>. </a:t>
            </a:r>
            <a:r>
              <a:rPr lang="en-US" sz="3200" b="1" baseline="30000" dirty="0">
                <a:latin typeface="+mn-lt"/>
              </a:rPr>
              <a:t>34 </a:t>
            </a:r>
            <a:r>
              <a:rPr lang="en-US" sz="3200" dirty="0">
                <a:latin typeface="+mn-lt"/>
              </a:rPr>
              <a:t>And looking up to heaven, he sighed and said to him, “Ephphatha,” that is, “Be opened.” </a:t>
            </a:r>
            <a:r>
              <a:rPr lang="en-US" sz="3200" b="1" baseline="30000" dirty="0">
                <a:latin typeface="+mn-lt"/>
              </a:rPr>
              <a:t>35 </a:t>
            </a:r>
            <a:r>
              <a:rPr lang="en-US" sz="3200" dirty="0">
                <a:latin typeface="+mn-lt"/>
              </a:rPr>
              <a:t>And his ears were opened, his tongue was released, and he spoke plainly. </a:t>
            </a:r>
            <a:r>
              <a:rPr lang="en-US" sz="3200" b="1" baseline="30000" dirty="0">
                <a:latin typeface="+mn-lt"/>
              </a:rPr>
              <a:t>36 </a:t>
            </a:r>
            <a:r>
              <a:rPr lang="en-US" sz="3200" dirty="0">
                <a:latin typeface="+mn-lt"/>
              </a:rPr>
              <a:t>And Jesus charged them to tell no one. But the more he charged them, the more zealously they proclaimed it. </a:t>
            </a:r>
            <a:r>
              <a:rPr lang="en-US" sz="3200" b="1" baseline="30000" dirty="0">
                <a:latin typeface="+mn-lt"/>
              </a:rPr>
              <a:t>37 </a:t>
            </a:r>
            <a:r>
              <a:rPr lang="en-US" sz="3200" dirty="0">
                <a:latin typeface="+mn-lt"/>
              </a:rPr>
              <a:t>And they were astonished beyond measure, saying, “He has done all things well. He even makes the deaf hear and the mute speak.” 	</a:t>
            </a:r>
            <a:r>
              <a:rPr lang="en-US" sz="2400" b="1" dirty="0">
                <a:latin typeface="+mn-lt"/>
              </a:rPr>
              <a:t>Mk 7:33 -37</a:t>
            </a:r>
            <a:endParaRPr lang="en-US" sz="2800" dirty="0">
              <a:latin typeface="+mn-lt"/>
            </a:endParaRPr>
          </a:p>
        </p:txBody>
      </p:sp>
    </p:spTree>
    <p:extLst>
      <p:ext uri="{BB962C8B-B14F-4D97-AF65-F5344CB8AC3E}">
        <p14:creationId xmlns:p14="http://schemas.microsoft.com/office/powerpoint/2010/main" val="1832476536"/>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21598</TotalTime>
  <Words>792</Words>
  <Application>Microsoft Office PowerPoint</Application>
  <PresentationFormat>On-screen Show (4:3)</PresentationFormat>
  <Paragraphs>26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934</cp:revision>
  <cp:lastPrinted>2022-10-02T13:03:38Z</cp:lastPrinted>
  <dcterms:created xsi:type="dcterms:W3CDTF">2020-07-19T11:17:55Z</dcterms:created>
  <dcterms:modified xsi:type="dcterms:W3CDTF">2026-02-22T13:09:53Z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