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4"/>
  </p:sldMasterIdLst>
  <p:notesMasterIdLst>
    <p:notesMasterId r:id="rId17"/>
  </p:notesMasterIdLst>
  <p:handoutMasterIdLst>
    <p:handoutMasterId r:id="rId18"/>
  </p:handoutMasterIdLst>
  <p:sldIdLst>
    <p:sldId id="8441" r:id="rId5"/>
    <p:sldId id="8930" r:id="rId6"/>
    <p:sldId id="8935" r:id="rId7"/>
    <p:sldId id="8947" r:id="rId8"/>
    <p:sldId id="8906" r:id="rId9"/>
    <p:sldId id="8918" r:id="rId10"/>
    <p:sldId id="8951" r:id="rId11"/>
    <p:sldId id="8919" r:id="rId12"/>
    <p:sldId id="8837" r:id="rId13"/>
    <p:sldId id="8895" r:id="rId14"/>
    <p:sldId id="8896" r:id="rId15"/>
    <p:sldId id="8899" r:id="rId1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236"/>
    <a:srgbClr val="3E0000"/>
    <a:srgbClr val="003300"/>
    <a:srgbClr val="CC0000"/>
    <a:srgbClr val="4C0000"/>
    <a:srgbClr val="200F51"/>
    <a:srgbClr val="800000"/>
    <a:srgbClr val="140A52"/>
    <a:srgbClr val="000510"/>
    <a:srgbClr val="3C2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67" autoAdjust="0"/>
    <p:restoredTop sz="91026" autoAdjust="0"/>
  </p:normalViewPr>
  <p:slideViewPr>
    <p:cSldViewPr showGuides="1">
      <p:cViewPr varScale="1">
        <p:scale>
          <a:sx n="61" d="100"/>
          <a:sy n="61" d="100"/>
        </p:scale>
        <p:origin x="1423" y="47"/>
      </p:cViewPr>
      <p:guideLst>
        <p:guide orient="horz" pos="2160"/>
        <p:guide pos="29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82"/>
    </p:cViewPr>
  </p:sorterViewPr>
  <p:notesViewPr>
    <p:cSldViewPr showGuides="1">
      <p:cViewPr varScale="1">
        <p:scale>
          <a:sx n="55" d="100"/>
          <a:sy n="55" d="100"/>
        </p:scale>
        <p:origin x="2772" y="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le Rintelman" userId="3015f9bd-f692-4206-b000-5b94df7f8e3b" providerId="ADAL" clId="{18CC2391-4341-45C2-B399-DA7426098B6B}"/>
    <pc:docChg chg="delSld">
      <pc:chgData name="Dale Rintelman" userId="3015f9bd-f692-4206-b000-5b94df7f8e3b" providerId="ADAL" clId="{18CC2391-4341-45C2-B399-DA7426098B6B}" dt="2026-02-15T13:21:13.791" v="19" actId="47"/>
      <pc:docMkLst>
        <pc:docMk/>
      </pc:docMkLst>
      <pc:sldChg chg="del">
        <pc:chgData name="Dale Rintelman" userId="3015f9bd-f692-4206-b000-5b94df7f8e3b" providerId="ADAL" clId="{18CC2391-4341-45C2-B399-DA7426098B6B}" dt="2026-02-15T13:20:51.534" v="9" actId="47"/>
        <pc:sldMkLst>
          <pc:docMk/>
          <pc:sldMk cId="2235125554" sldId="8534"/>
        </pc:sldMkLst>
      </pc:sldChg>
      <pc:sldChg chg="del">
        <pc:chgData name="Dale Rintelman" userId="3015f9bd-f692-4206-b000-5b94df7f8e3b" providerId="ADAL" clId="{18CC2391-4341-45C2-B399-DA7426098B6B}" dt="2026-02-15T13:20:54.172" v="11" actId="47"/>
        <pc:sldMkLst>
          <pc:docMk/>
          <pc:sldMk cId="1201981459" sldId="8901"/>
        </pc:sldMkLst>
      </pc:sldChg>
      <pc:sldChg chg="del">
        <pc:chgData name="Dale Rintelman" userId="3015f9bd-f692-4206-b000-5b94df7f8e3b" providerId="ADAL" clId="{18CC2391-4341-45C2-B399-DA7426098B6B}" dt="2026-02-15T13:20:55.353" v="12" actId="47"/>
        <pc:sldMkLst>
          <pc:docMk/>
          <pc:sldMk cId="1294203396" sldId="8909"/>
        </pc:sldMkLst>
      </pc:sldChg>
      <pc:sldChg chg="del">
        <pc:chgData name="Dale Rintelman" userId="3015f9bd-f692-4206-b000-5b94df7f8e3b" providerId="ADAL" clId="{18CC2391-4341-45C2-B399-DA7426098B6B}" dt="2026-02-15T13:20:43.639" v="7" actId="47"/>
        <pc:sldMkLst>
          <pc:docMk/>
          <pc:sldMk cId="3002623195" sldId="8912"/>
        </pc:sldMkLst>
      </pc:sldChg>
      <pc:sldChg chg="del">
        <pc:chgData name="Dale Rintelman" userId="3015f9bd-f692-4206-b000-5b94df7f8e3b" providerId="ADAL" clId="{18CC2391-4341-45C2-B399-DA7426098B6B}" dt="2026-02-15T13:20:35.571" v="0" actId="47"/>
        <pc:sldMkLst>
          <pc:docMk/>
          <pc:sldMk cId="2505273502" sldId="8914"/>
        </pc:sldMkLst>
      </pc:sldChg>
      <pc:sldChg chg="del">
        <pc:chgData name="Dale Rintelman" userId="3015f9bd-f692-4206-b000-5b94df7f8e3b" providerId="ADAL" clId="{18CC2391-4341-45C2-B399-DA7426098B6B}" dt="2026-02-15T13:20:52.376" v="10" actId="47"/>
        <pc:sldMkLst>
          <pc:docMk/>
          <pc:sldMk cId="3218446938" sldId="8921"/>
        </pc:sldMkLst>
      </pc:sldChg>
      <pc:sldChg chg="del">
        <pc:chgData name="Dale Rintelman" userId="3015f9bd-f692-4206-b000-5b94df7f8e3b" providerId="ADAL" clId="{18CC2391-4341-45C2-B399-DA7426098B6B}" dt="2026-02-15T13:20:57.244" v="13" actId="47"/>
        <pc:sldMkLst>
          <pc:docMk/>
          <pc:sldMk cId="2950206433" sldId="8922"/>
        </pc:sldMkLst>
      </pc:sldChg>
      <pc:sldChg chg="del">
        <pc:chgData name="Dale Rintelman" userId="3015f9bd-f692-4206-b000-5b94df7f8e3b" providerId="ADAL" clId="{18CC2391-4341-45C2-B399-DA7426098B6B}" dt="2026-02-15T13:20:37.159" v="1" actId="47"/>
        <pc:sldMkLst>
          <pc:docMk/>
          <pc:sldMk cId="3091134037" sldId="8931"/>
        </pc:sldMkLst>
      </pc:sldChg>
      <pc:sldChg chg="del">
        <pc:chgData name="Dale Rintelman" userId="3015f9bd-f692-4206-b000-5b94df7f8e3b" providerId="ADAL" clId="{18CC2391-4341-45C2-B399-DA7426098B6B}" dt="2026-02-15T13:20:39.494" v="2" actId="47"/>
        <pc:sldMkLst>
          <pc:docMk/>
          <pc:sldMk cId="2333921171" sldId="8933"/>
        </pc:sldMkLst>
      </pc:sldChg>
      <pc:sldChg chg="del">
        <pc:chgData name="Dale Rintelman" userId="3015f9bd-f692-4206-b000-5b94df7f8e3b" providerId="ADAL" clId="{18CC2391-4341-45C2-B399-DA7426098B6B}" dt="2026-02-15T13:20:40.050" v="3" actId="47"/>
        <pc:sldMkLst>
          <pc:docMk/>
          <pc:sldMk cId="512246778" sldId="8936"/>
        </pc:sldMkLst>
      </pc:sldChg>
      <pc:sldChg chg="del">
        <pc:chgData name="Dale Rintelman" userId="3015f9bd-f692-4206-b000-5b94df7f8e3b" providerId="ADAL" clId="{18CC2391-4341-45C2-B399-DA7426098B6B}" dt="2026-02-15T13:20:40.828" v="4" actId="47"/>
        <pc:sldMkLst>
          <pc:docMk/>
          <pc:sldMk cId="1693375723" sldId="8937"/>
        </pc:sldMkLst>
      </pc:sldChg>
      <pc:sldChg chg="del">
        <pc:chgData name="Dale Rintelman" userId="3015f9bd-f692-4206-b000-5b94df7f8e3b" providerId="ADAL" clId="{18CC2391-4341-45C2-B399-DA7426098B6B}" dt="2026-02-15T13:20:41.614" v="5" actId="47"/>
        <pc:sldMkLst>
          <pc:docMk/>
          <pc:sldMk cId="3704003328" sldId="8938"/>
        </pc:sldMkLst>
      </pc:sldChg>
      <pc:sldChg chg="del">
        <pc:chgData name="Dale Rintelman" userId="3015f9bd-f692-4206-b000-5b94df7f8e3b" providerId="ADAL" clId="{18CC2391-4341-45C2-B399-DA7426098B6B}" dt="2026-02-15T13:20:42.495" v="6" actId="47"/>
        <pc:sldMkLst>
          <pc:docMk/>
          <pc:sldMk cId="3761574359" sldId="8939"/>
        </pc:sldMkLst>
      </pc:sldChg>
      <pc:sldChg chg="del">
        <pc:chgData name="Dale Rintelman" userId="3015f9bd-f692-4206-b000-5b94df7f8e3b" providerId="ADAL" clId="{18CC2391-4341-45C2-B399-DA7426098B6B}" dt="2026-02-15T13:21:13.791" v="19" actId="47"/>
        <pc:sldMkLst>
          <pc:docMk/>
          <pc:sldMk cId="182336196" sldId="8941"/>
        </pc:sldMkLst>
      </pc:sldChg>
      <pc:sldChg chg="del">
        <pc:chgData name="Dale Rintelman" userId="3015f9bd-f692-4206-b000-5b94df7f8e3b" providerId="ADAL" clId="{18CC2391-4341-45C2-B399-DA7426098B6B}" dt="2026-02-15T13:21:05.093" v="15" actId="47"/>
        <pc:sldMkLst>
          <pc:docMk/>
          <pc:sldMk cId="1995254370" sldId="8942"/>
        </pc:sldMkLst>
      </pc:sldChg>
      <pc:sldChg chg="del">
        <pc:chgData name="Dale Rintelman" userId="3015f9bd-f692-4206-b000-5b94df7f8e3b" providerId="ADAL" clId="{18CC2391-4341-45C2-B399-DA7426098B6B}" dt="2026-02-15T13:20:49.903" v="8" actId="47"/>
        <pc:sldMkLst>
          <pc:docMk/>
          <pc:sldMk cId="3741764963" sldId="8948"/>
        </pc:sldMkLst>
      </pc:sldChg>
      <pc:sldChg chg="del">
        <pc:chgData name="Dale Rintelman" userId="3015f9bd-f692-4206-b000-5b94df7f8e3b" providerId="ADAL" clId="{18CC2391-4341-45C2-B399-DA7426098B6B}" dt="2026-02-15T13:20:58.232" v="14" actId="47"/>
        <pc:sldMkLst>
          <pc:docMk/>
          <pc:sldMk cId="2854229725" sldId="8950"/>
        </pc:sldMkLst>
      </pc:sldChg>
      <pc:sldChg chg="del">
        <pc:chgData name="Dale Rintelman" userId="3015f9bd-f692-4206-b000-5b94df7f8e3b" providerId="ADAL" clId="{18CC2391-4341-45C2-B399-DA7426098B6B}" dt="2026-02-15T13:21:09.008" v="16" actId="47"/>
        <pc:sldMkLst>
          <pc:docMk/>
          <pc:sldMk cId="1866645265" sldId="8953"/>
        </pc:sldMkLst>
      </pc:sldChg>
      <pc:sldChg chg="del">
        <pc:chgData name="Dale Rintelman" userId="3015f9bd-f692-4206-b000-5b94df7f8e3b" providerId="ADAL" clId="{18CC2391-4341-45C2-B399-DA7426098B6B}" dt="2026-02-15T13:21:10.244" v="17" actId="47"/>
        <pc:sldMkLst>
          <pc:docMk/>
          <pc:sldMk cId="1387252922" sldId="8954"/>
        </pc:sldMkLst>
      </pc:sldChg>
      <pc:sldChg chg="del">
        <pc:chgData name="Dale Rintelman" userId="3015f9bd-f692-4206-b000-5b94df7f8e3b" providerId="ADAL" clId="{18CC2391-4341-45C2-B399-DA7426098B6B}" dt="2026-02-15T13:21:11.683" v="18" actId="47"/>
        <pc:sldMkLst>
          <pc:docMk/>
          <pc:sldMk cId="3845201517" sldId="895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AA96D6-9668-4899-AAD5-4140F4AFEE62}" type="datetimeFigureOut">
              <a:rPr lang="en-US"/>
              <a:pPr>
                <a:defRPr/>
              </a:pPr>
              <a:t>2/15/2026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174" tIns="46588" rIns="93174" bIns="4658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A26895-C2E3-4028-89DB-B12CFB31ED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6" y="0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7078B37-2A58-4AB2-90F7-D39C0570B202}" type="datetimeFigureOut">
              <a:rPr lang="en-US"/>
              <a:pPr>
                <a:defRPr/>
              </a:pPr>
              <a:t>2/15/2026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48" tIns="46774" rIns="93548" bIns="4677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7"/>
            <a:ext cx="5607050" cy="4183063"/>
          </a:xfrm>
          <a:prstGeom prst="rect">
            <a:avLst/>
          </a:prstGeom>
        </p:spPr>
        <p:txBody>
          <a:bodyPr vert="horz" lIns="93548" tIns="46774" rIns="93548" bIns="4677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l" eaLnBrk="1" hangingPunct="1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6" y="8829675"/>
            <a:ext cx="3036888" cy="465138"/>
          </a:xfrm>
          <a:prstGeom prst="rect">
            <a:avLst/>
          </a:prstGeom>
        </p:spPr>
        <p:txBody>
          <a:bodyPr vert="horz" lIns="93548" tIns="46774" rIns="93548" bIns="46774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BE3DCCF-9315-40EC-AB5D-258771C66C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E3DCCF-9315-40EC-AB5D-258771C66C64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343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3666C-802F-4392-A00E-98CEE425D6F9}" type="datetimeFigureOut">
              <a:rPr lang="en-US"/>
              <a:pPr>
                <a:defRPr/>
              </a:pPr>
              <a:t>2/15/2026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5D314-1835-409D-9EFD-58E955B29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22236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A05A5-5A0B-45FF-B89D-85BC8460AB0C}" type="datetimeFigureOut">
              <a:rPr lang="en-US"/>
              <a:pPr>
                <a:defRPr/>
              </a:pPr>
              <a:t>2/15/2026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D8002-CF1F-4096-9569-3573B982FB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86743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BCD70-790B-4A11-9799-E88470345A93}" type="datetimeFigureOut">
              <a:rPr lang="en-US"/>
              <a:pPr>
                <a:defRPr/>
              </a:pPr>
              <a:t>2/15/2026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96E6A-4084-41FC-B2D9-CD53888D83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77904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44BCD-C835-4034-8505-224F441D54CB}" type="datetimeFigureOut">
              <a:rPr lang="en-US"/>
              <a:pPr>
                <a:defRPr/>
              </a:pPr>
              <a:t>2/15/2026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990BB-F777-40B5-BC28-2430EB8FBE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038741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B4B57-825F-48E0-BF16-963E87FFE659}" type="datetimeFigureOut">
              <a:rPr lang="en-US"/>
              <a:pPr>
                <a:defRPr/>
              </a:pPr>
              <a:t>2/15/2026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3616B-0542-4CE8-8DAE-BEAA6DB1B0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69043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B4DE8-5ED3-47D1-A32C-1E2E49221FE3}" type="datetimeFigureOut">
              <a:rPr lang="en-US"/>
              <a:pPr>
                <a:defRPr/>
              </a:pPr>
              <a:t>2/15/2026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5E01C-1404-4CAD-A550-550339EBA2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98950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2399E-1BF0-477C-98CB-F873E9621757}" type="datetimeFigureOut">
              <a:rPr lang="en-US"/>
              <a:pPr>
                <a:defRPr/>
              </a:pPr>
              <a:t>2/15/2026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925CD-BC6B-42B2-A4BA-068E3A0488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975980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2D4B8-E19B-4905-A097-CBAC17352F85}" type="datetimeFigureOut">
              <a:rPr lang="en-US"/>
              <a:pPr>
                <a:defRPr/>
              </a:pPr>
              <a:t>2/15/2026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95AD5-C483-4D69-8DAF-88F64E7D31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74109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BABC-811A-43E2-95C0-925DF895F8CB}" type="datetimeFigureOut">
              <a:rPr lang="en-US"/>
              <a:pPr>
                <a:defRPr/>
              </a:pPr>
              <a:t>2/15/2026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7E973-7675-48A5-8C2D-5FC890CCEB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23466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3480-399F-476C-B408-5116C24F63C0}" type="datetimeFigureOut">
              <a:rPr lang="en-US"/>
              <a:pPr>
                <a:defRPr/>
              </a:pPr>
              <a:t>2/15/2026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37134-7EAC-4920-B564-C6A85EB011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27958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91E29-5936-4AE4-925D-188B0F8BBB7A}" type="datetimeFigureOut">
              <a:rPr lang="en-US"/>
              <a:pPr>
                <a:defRPr/>
              </a:pPr>
              <a:t>2/15/2026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70B8F-34D3-4D31-94DD-F102750F5F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9853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9E0286-B1FA-453C-948A-193D5F62C066}" type="datetimeFigureOut">
              <a:rPr lang="en-US"/>
              <a:pPr>
                <a:defRPr/>
              </a:pPr>
              <a:t>2/15/2026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B2CDBA-08FD-4277-94DC-663BFDE2EF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ransition spd="slow">
    <p:random/>
  </p:transition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E6D6C-A615-7D14-4C6B-FDB9268D4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>
            <a:extLst>
              <a:ext uri="{FF2B5EF4-FFF2-40B4-BE49-F238E27FC236}">
                <a16:creationId xmlns:a16="http://schemas.microsoft.com/office/drawing/2014/main" id="{FE117635-1170-FAE7-FC1A-D151B0C7E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571030"/>
            <a:ext cx="2590800" cy="32766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7150" marR="38100" indent="0" algn="l">
              <a:spcAft>
                <a:spcPts val="400"/>
              </a:spcAft>
              <a:buNone/>
            </a:pPr>
            <a:r>
              <a:rPr lang="en-US" sz="2800" b="1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Mt </a:t>
            </a:r>
            <a:r>
              <a:rPr lang="en-US" sz="2800" b="1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15:21-28</a:t>
            </a:r>
          </a:p>
          <a:p>
            <a:pPr marL="57150" marR="38100" indent="0" algn="l">
              <a:spcAft>
                <a:spcPts val="400"/>
              </a:spcAft>
              <a:buNone/>
            </a:pPr>
            <a:r>
              <a:rPr lang="en-US" sz="2800" b="1" i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Mk 6:31-52</a:t>
            </a:r>
          </a:p>
          <a:p>
            <a:pPr marL="57150" marR="38100">
              <a:spcAft>
                <a:spcPts val="400"/>
              </a:spcAft>
            </a:pPr>
            <a:r>
              <a:rPr lang="en-US" sz="28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Jn 6:1-17</a:t>
            </a:r>
            <a:endParaRPr lang="en-US" sz="2800" b="1" i="1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57150" marR="38100">
              <a:spcAft>
                <a:spcPts val="400"/>
              </a:spcAft>
            </a:pPr>
            <a:r>
              <a:rPr lang="en-US" sz="2800" b="1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Gen 12:1-3</a:t>
            </a:r>
          </a:p>
          <a:p>
            <a:pPr marL="57150" marR="38100">
              <a:spcAft>
                <a:spcPts val="400"/>
              </a:spcAft>
            </a:pPr>
            <a:r>
              <a:rPr lang="en-US" sz="2800" b="1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Ex 33:2 </a:t>
            </a:r>
          </a:p>
          <a:p>
            <a:pPr marL="57150" marR="38100">
              <a:spcAft>
                <a:spcPts val="400"/>
              </a:spcAft>
            </a:pPr>
            <a:r>
              <a:rPr lang="en-US" sz="2800" b="1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Zech 14:20-21</a:t>
            </a:r>
          </a:p>
          <a:p>
            <a:pPr marL="463550" marR="38100" indent="-406400">
              <a:spcAft>
                <a:spcPts val="400"/>
              </a:spcAft>
            </a:pPr>
            <a:r>
              <a:rPr lang="en-US" sz="2800" b="1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Jn 5:19; 12:49; 14:31</a:t>
            </a:r>
          </a:p>
          <a:p>
            <a:pPr marL="57150" marR="38100">
              <a:spcAft>
                <a:spcPts val="400"/>
              </a:spcAft>
            </a:pPr>
            <a:r>
              <a:rPr lang="en-US" sz="2800" b="1" i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1 Jn 3:8</a:t>
            </a:r>
            <a:endParaRPr lang="en-US" sz="3200" kern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83BBC2F3-17BA-7CAF-1AC7-0F8D18C7F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914399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38100" indent="0" algn="ctr">
              <a:spcBef>
                <a:spcPts val="0"/>
              </a:spcBef>
              <a:spcAft>
                <a:spcPts val="600"/>
              </a:spcAft>
            </a:pPr>
            <a:r>
              <a:rPr lang="en-US" sz="5400" b="1" i="1" dirty="0">
                <a:cs typeface="Arial" panose="020B0604020202020204" pitchFamily="34" charset="0"/>
              </a:rPr>
              <a:t>Canaanite Mercy Pt 3</a:t>
            </a:r>
            <a:endParaRPr lang="en-US" sz="4000" b="1" dirty="0">
              <a:cs typeface="Arial" panose="020B0604020202020204" pitchFamily="34" charset="0"/>
            </a:endParaRP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10CAE491-434D-CE0C-FC1C-B4EBC0BC37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022" y="5943600"/>
            <a:ext cx="192404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altLang="en-US" sz="3200" b="1" i="1" dirty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2/15/26</a:t>
            </a:r>
          </a:p>
        </p:txBody>
      </p:sp>
      <p:sp>
        <p:nvSpPr>
          <p:cNvPr id="3" name="AutoShape 2" descr="Sheep and Dogs – Jesus and the Syrophoenician Woman (Matthew 15:21-28) |  The Left Hand of Ehud: Matt's Bible Blog">
            <a:extLst>
              <a:ext uri="{FF2B5EF4-FFF2-40B4-BE49-F238E27FC236}">
                <a16:creationId xmlns:a16="http://schemas.microsoft.com/office/drawing/2014/main" id="{16BC19CD-91D3-7650-7E90-2F7F910B06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028" name="Picture 4" descr="Sheep and Dogs – Jesus and the Syrophoenician Woman (Matthew 15:21-28) |  The Left Hand of Ehud: Matt's Bible Blog">
            <a:extLst>
              <a:ext uri="{FF2B5EF4-FFF2-40B4-BE49-F238E27FC236}">
                <a16:creationId xmlns:a16="http://schemas.microsoft.com/office/drawing/2014/main" id="{73B18EF5-32DF-2C42-A9CC-9A9FB53EDF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" r="13641"/>
          <a:stretch>
            <a:fillRect/>
          </a:stretch>
        </p:blipFill>
        <p:spPr bwMode="auto">
          <a:xfrm>
            <a:off x="3013628" y="1524000"/>
            <a:ext cx="6130372" cy="5348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9858409"/>
      </p:ext>
    </p:extLst>
  </p:cSld>
  <p:clrMapOvr>
    <a:masterClrMapping/>
  </p:clrMapOvr>
  <p:transition spd="slow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63147-8E27-78BD-1E06-95607DB04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CBDB0CD-6C49-2986-FA84-C8EFC4C84689}"/>
              </a:ext>
            </a:extLst>
          </p:cNvPr>
          <p:cNvSpPr txBox="1"/>
          <p:nvPr/>
        </p:nvSpPr>
        <p:spPr>
          <a:xfrm>
            <a:off x="190500" y="381000"/>
            <a:ext cx="8763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8512175" algn="r"/>
              </a:tabLst>
            </a:pPr>
            <a:r>
              <a:rPr lang="en-US" sz="6000" b="1" i="1" dirty="0">
                <a:latin typeface="+mn-lt"/>
              </a:rPr>
              <a:t>Jesus Testimonies:</a:t>
            </a:r>
            <a:endParaRPr lang="en-US" sz="6000" b="1" i="1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63E59B8-BD54-EA05-9CEF-71A2B1B76D16}"/>
              </a:ext>
            </a:extLst>
          </p:cNvPr>
          <p:cNvSpPr txBox="1"/>
          <p:nvPr/>
        </p:nvSpPr>
        <p:spPr>
          <a:xfrm>
            <a:off x="581024" y="1393504"/>
            <a:ext cx="8372475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8512175" algn="r"/>
              </a:tabLst>
            </a:pPr>
            <a:r>
              <a:rPr lang="en-US" sz="4000" b="1" dirty="0">
                <a:latin typeface="+mn-lt"/>
              </a:rPr>
              <a:t>Personal- about me and not others</a:t>
            </a:r>
          </a:p>
          <a:p>
            <a:pPr>
              <a:tabLst>
                <a:tab pos="463550" algn="l"/>
                <a:tab pos="8512175" algn="r"/>
              </a:tabLst>
            </a:pPr>
            <a:r>
              <a:rPr lang="en-US" sz="3200" b="1" dirty="0">
                <a:latin typeface="+mn-lt"/>
              </a:rPr>
              <a:t>	What I was/did… how Jesus changed me</a:t>
            </a:r>
          </a:p>
          <a:p>
            <a:pPr>
              <a:tabLst>
                <a:tab pos="463550" algn="l"/>
                <a:tab pos="8512175" algn="r"/>
              </a:tabLst>
            </a:pPr>
            <a:r>
              <a:rPr lang="en-US" sz="3200" b="1" dirty="0">
                <a:latin typeface="+mn-lt"/>
              </a:rPr>
              <a:t>	[ my uncleanness is being touched by Jesus ]</a:t>
            </a:r>
          </a:p>
          <a:p>
            <a:pPr>
              <a:tabLst>
                <a:tab pos="463550" algn="l"/>
                <a:tab pos="8512175" algn="r"/>
              </a:tabLst>
            </a:pPr>
            <a:r>
              <a:rPr lang="en-US" sz="1000" b="1" dirty="0">
                <a:latin typeface="+mn-lt"/>
              </a:rPr>
              <a:t>	</a:t>
            </a:r>
          </a:p>
          <a:p>
            <a:pPr>
              <a:tabLst>
                <a:tab pos="8512175" algn="r"/>
              </a:tabLst>
            </a:pPr>
            <a:endParaRPr lang="en-US" sz="1000" b="1" kern="1400" dirty="0">
              <a:uFill>
                <a:solidFill>
                  <a:srgbClr val="3E0000"/>
                </a:solidFill>
              </a:uFill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512175" algn="r"/>
              </a:tabLst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Glorifying to Jesus-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63550" algn="l"/>
                <a:tab pos="8512175" algn="r"/>
              </a:tabLst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His way of working…   in me</a:t>
            </a:r>
          </a:p>
          <a:p>
            <a:pPr marL="914400" marR="0" lvl="0" indent="-9144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63550" algn="l"/>
                <a:tab pos="8512175" algn="r"/>
              </a:tabLst>
              <a:defRPr/>
            </a:pPr>
            <a:r>
              <a:rPr lang="en-US" sz="3200" b="1" dirty="0">
                <a:solidFill>
                  <a:prstClr val="black"/>
                </a:solidFill>
                <a:latin typeface="Calibri" panose="020F0502020204030204"/>
              </a:rPr>
              <a:t>	The overflow of what He did with me into others</a:t>
            </a:r>
          </a:p>
          <a:p>
            <a:pPr marL="914400" marR="0" lvl="0" indent="-9144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63550" algn="l"/>
                <a:tab pos="8512175" algn="r"/>
              </a:tabLst>
              <a:defRPr/>
            </a:pPr>
            <a:endParaRPr lang="en-US" sz="1000" b="1" dirty="0">
              <a:solidFill>
                <a:prstClr val="black"/>
              </a:solidFill>
              <a:latin typeface="Calibri" panose="020F0502020204030204"/>
            </a:endParaRPr>
          </a:p>
          <a:p>
            <a:pPr marL="914400" marR="0" lvl="0" indent="-9144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63550" algn="l"/>
                <a:tab pos="8512175" algn="r"/>
              </a:tabLst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Culture of Transformation</a:t>
            </a:r>
          </a:p>
          <a:p>
            <a:pPr marL="914400" marR="0" lvl="0" indent="-9144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63550" algn="l"/>
                <a:tab pos="8512175" algn="r"/>
              </a:tabLst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8488323"/>
      </p:ext>
    </p:extLst>
  </p:cSld>
  <p:clrMapOvr>
    <a:masterClrMapping/>
  </p:clrMapOvr>
  <p:transition spd="slow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E76F1-9CDC-A69A-64BB-06F27DD2A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E0FECF-618C-87B8-C3BF-8DF0A181A68B}"/>
              </a:ext>
            </a:extLst>
          </p:cNvPr>
          <p:cNvSpPr txBox="1"/>
          <p:nvPr/>
        </p:nvSpPr>
        <p:spPr>
          <a:xfrm>
            <a:off x="190500" y="152400"/>
            <a:ext cx="8763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8512175" algn="r"/>
              </a:tabLst>
            </a:pPr>
            <a:r>
              <a:rPr lang="en-US" sz="6000" b="1" i="1" dirty="0">
                <a:latin typeface="+mn-lt"/>
              </a:rPr>
              <a:t>Three Participants:</a:t>
            </a:r>
            <a:endParaRPr lang="en-US" sz="6000" b="1" i="1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15CF99-4BDC-D840-0CED-307E93FA9AD3}"/>
              </a:ext>
            </a:extLst>
          </p:cNvPr>
          <p:cNvSpPr txBox="1"/>
          <p:nvPr/>
        </p:nvSpPr>
        <p:spPr>
          <a:xfrm>
            <a:off x="838200" y="1066800"/>
            <a:ext cx="6163733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8512175" algn="r"/>
              </a:tabLst>
            </a:pPr>
            <a:r>
              <a:rPr lang="en-US" sz="4400" b="1" dirty="0">
                <a:latin typeface="+mn-lt"/>
              </a:rPr>
              <a:t>Jesus</a:t>
            </a:r>
          </a:p>
          <a:p>
            <a:pPr>
              <a:tabLst>
                <a:tab pos="8512175" algn="r"/>
              </a:tabLst>
            </a:pPr>
            <a:endParaRPr lang="en-US" sz="800" b="1" kern="1400" dirty="0">
              <a:uFill>
                <a:solidFill>
                  <a:srgbClr val="3E0000"/>
                </a:solidFill>
              </a:uFill>
              <a:latin typeface="+mn-lt"/>
            </a:endParaRPr>
          </a:p>
          <a:p>
            <a:pPr>
              <a:tabLst>
                <a:tab pos="8512175" algn="r"/>
              </a:tabLst>
            </a:pPr>
            <a:r>
              <a:rPr lang="en-US" sz="4400" b="1" kern="1400" dirty="0">
                <a:uFill>
                  <a:solidFill>
                    <a:srgbClr val="3E0000"/>
                  </a:solidFill>
                </a:uFill>
                <a:latin typeface="+mn-lt"/>
              </a:rPr>
              <a:t>The Disciples</a:t>
            </a:r>
          </a:p>
          <a:p>
            <a:pPr>
              <a:tabLst>
                <a:tab pos="8512175" algn="r"/>
              </a:tabLst>
            </a:pPr>
            <a:endParaRPr lang="en-US" sz="800" b="1" kern="1400" dirty="0">
              <a:uFill>
                <a:solidFill>
                  <a:srgbClr val="3E0000"/>
                </a:solidFill>
              </a:uFill>
              <a:latin typeface="+mn-lt"/>
            </a:endParaRPr>
          </a:p>
          <a:p>
            <a:pPr>
              <a:tabLst>
                <a:tab pos="8512175" algn="r"/>
              </a:tabLst>
            </a:pPr>
            <a:r>
              <a:rPr lang="en-US" sz="4400" b="1" kern="1400" dirty="0">
                <a:uFill>
                  <a:solidFill>
                    <a:srgbClr val="3E0000"/>
                  </a:solidFill>
                </a:uFill>
                <a:latin typeface="+mn-lt"/>
              </a:rPr>
              <a:t>A Woman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92CADB-E6A4-6658-311A-A4329534191A}"/>
              </a:ext>
            </a:extLst>
          </p:cNvPr>
          <p:cNvSpPr txBox="1"/>
          <p:nvPr/>
        </p:nvSpPr>
        <p:spPr>
          <a:xfrm>
            <a:off x="266700" y="4038600"/>
            <a:ext cx="8763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8455025" algn="r"/>
              </a:tabLst>
            </a:pPr>
            <a:r>
              <a:rPr lang="en-US" sz="3600" dirty="0">
                <a:latin typeface="+mn-lt"/>
              </a:rPr>
              <a:t>And Jesus went away from there and </a:t>
            </a:r>
            <a:r>
              <a:rPr lang="en-US" sz="3600" b="1" u="sng" dirty="0">
                <a:solidFill>
                  <a:srgbClr val="FF0000"/>
                </a:solidFill>
                <a:latin typeface="+mn-lt"/>
              </a:rPr>
              <a:t>withdrew</a:t>
            </a:r>
            <a:r>
              <a:rPr lang="en-US" sz="3600" dirty="0">
                <a:latin typeface="+mn-lt"/>
              </a:rPr>
              <a:t> to the district of Tyre and Sidon. 	</a:t>
            </a:r>
            <a:endParaRPr lang="en-US" sz="2800" b="1" kern="1400" dirty="0">
              <a:solidFill>
                <a:srgbClr val="000000"/>
              </a:solidFill>
              <a:latin typeface="+mn-lt"/>
            </a:endParaRPr>
          </a:p>
          <a:p>
            <a:pPr>
              <a:tabLst>
                <a:tab pos="8455025" algn="r"/>
              </a:tabLst>
            </a:pPr>
            <a:r>
              <a:rPr lang="en-US" sz="2800" b="1" kern="1400" dirty="0">
                <a:solidFill>
                  <a:srgbClr val="000000"/>
                </a:solidFill>
                <a:latin typeface="+mn-lt"/>
              </a:rPr>
              <a:t>	Mt 15:21</a:t>
            </a:r>
            <a:endParaRPr lang="en-US" sz="2800" b="1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48586959"/>
      </p:ext>
    </p:extLst>
  </p:cSld>
  <p:clrMapOvr>
    <a:masterClrMapping/>
  </p:clrMapOvr>
  <p:transition spd="slow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07330-B066-AB4D-F7D1-71C85CA0C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5F4FE6A-AFD3-0752-41C3-271614BFF4AF}"/>
              </a:ext>
            </a:extLst>
          </p:cNvPr>
          <p:cNvSpPr txBox="1"/>
          <p:nvPr/>
        </p:nvSpPr>
        <p:spPr>
          <a:xfrm>
            <a:off x="0" y="228600"/>
            <a:ext cx="9144000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algn="ctr"/>
            <a:r>
              <a:rPr lang="en-US" sz="6000" b="1" kern="1400" dirty="0">
                <a:solidFill>
                  <a:srgbClr val="001236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The disciples had</a:t>
            </a:r>
          </a:p>
          <a:p>
            <a:pPr marR="38100" algn="ctr"/>
            <a:r>
              <a:rPr lang="en-US" sz="6000" b="1" kern="1400" dirty="0">
                <a:solidFill>
                  <a:srgbClr val="001236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“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Withdrawal</a:t>
            </a:r>
            <a:r>
              <a:rPr lang="en-US" sz="60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”</a:t>
            </a:r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PTSD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</a:p>
          <a:p>
            <a:pPr marR="38100" algn="ctr"/>
            <a:r>
              <a:rPr lang="en-US" sz="32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Mt 14:22-25; Mk 6:31-52; Jn 6:1-17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364FA440-278C-0703-60F2-2D47BF1D4739}"/>
              </a:ext>
            </a:extLst>
          </p:cNvPr>
          <p:cNvSpPr/>
          <p:nvPr/>
        </p:nvSpPr>
        <p:spPr>
          <a:xfrm>
            <a:off x="1066800" y="78266"/>
            <a:ext cx="304800" cy="585511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1AA958-7DF0-DF7B-6023-B9C0F21FD127}"/>
              </a:ext>
            </a:extLst>
          </p:cNvPr>
          <p:cNvSpPr txBox="1"/>
          <p:nvPr/>
        </p:nvSpPr>
        <p:spPr>
          <a:xfrm>
            <a:off x="228600" y="3024029"/>
            <a:ext cx="8686800" cy="3303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" marR="38100" indent="0" algn="l">
              <a:spcAft>
                <a:spcPts val="400"/>
              </a:spcAft>
              <a:buNone/>
              <a:tabLst>
                <a:tab pos="3262313" algn="l"/>
                <a:tab pos="8455025" algn="r"/>
              </a:tabLst>
            </a:pPr>
            <a:r>
              <a:rPr lang="en-US" sz="3200" b="1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+mn-lt"/>
              </a:rPr>
              <a:t>John beheaded:	“Let’s get away”	</a:t>
            </a:r>
            <a:r>
              <a:rPr lang="en-US" sz="2400" b="1" kern="1400" dirty="0">
                <a:solidFill>
                  <a:srgbClr val="000000"/>
                </a:solidFill>
                <a:latin typeface="+mn-lt"/>
              </a:rPr>
              <a:t>Mk 6:31; Mt 14:13</a:t>
            </a:r>
          </a:p>
          <a:p>
            <a:pPr marL="57150" marR="38100" indent="0" algn="l">
              <a:spcAft>
                <a:spcPts val="400"/>
              </a:spcAft>
              <a:buNone/>
              <a:tabLst>
                <a:tab pos="3262313" algn="l"/>
                <a:tab pos="8455025" algn="r"/>
              </a:tabLst>
            </a:pPr>
            <a:r>
              <a:rPr lang="en-US" sz="32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They “boated” to a secluded place</a:t>
            </a:r>
            <a:r>
              <a:rPr lang="en-US" sz="28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	</a:t>
            </a:r>
            <a:r>
              <a:rPr kumimoji="0" lang="en-US" sz="2400" b="1" i="0" u="none" strike="noStrike" kern="14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Mk 6:32</a:t>
            </a:r>
          </a:p>
          <a:p>
            <a:pPr marL="57150" marR="38100">
              <a:spcAft>
                <a:spcPts val="400"/>
              </a:spcAft>
              <a:tabLst>
                <a:tab pos="3262313" algn="l"/>
                <a:tab pos="8455025" algn="r"/>
              </a:tabLst>
            </a:pPr>
            <a:r>
              <a:rPr lang="en-US" sz="3200" b="1" kern="1400" dirty="0">
                <a:solidFill>
                  <a:srgbClr val="000000"/>
                </a:solidFill>
                <a:latin typeface="+mn-lt"/>
              </a:rPr>
              <a:t>Crowds beat them to shore	</a:t>
            </a:r>
            <a:r>
              <a:rPr lang="en-US" sz="2400" b="1" kern="1400" dirty="0">
                <a:solidFill>
                  <a:srgbClr val="000000"/>
                </a:solidFill>
                <a:latin typeface="+mn-lt"/>
              </a:rPr>
              <a:t>Mk 6:33-34</a:t>
            </a:r>
          </a:p>
          <a:p>
            <a:pPr marL="57150" marR="3810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Tx/>
              <a:buNone/>
              <a:tabLst>
                <a:tab pos="3262313" algn="l"/>
                <a:tab pos="8455025" algn="r"/>
              </a:tabLst>
              <a:defRPr/>
            </a:pPr>
            <a:r>
              <a:rPr kumimoji="0" lang="en-US" sz="3200" b="1" i="0" u="none" strike="noStrike" kern="14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Jesus healed their sick all day	</a:t>
            </a:r>
            <a:r>
              <a:rPr kumimoji="0" lang="en-US" sz="2400" b="1" i="0" u="none" strike="noStrike" kern="14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Mt 14:14</a:t>
            </a:r>
            <a:endParaRPr lang="en-US" sz="2400" b="1" kern="1400" dirty="0">
              <a:solidFill>
                <a:srgbClr val="000000"/>
              </a:solidFill>
              <a:latin typeface="+mn-lt"/>
            </a:endParaRPr>
          </a:p>
          <a:p>
            <a:pPr marL="57150" marR="3810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Tx/>
              <a:buNone/>
              <a:tabLst>
                <a:tab pos="3262313" algn="l"/>
                <a:tab pos="8455025" algn="r"/>
              </a:tabLst>
              <a:defRPr/>
            </a:pPr>
            <a:r>
              <a:rPr kumimoji="0" lang="en-US" sz="3200" b="1" i="0" u="none" strike="noStrike" kern="14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Philip, “Where are we to buy bread?”	</a:t>
            </a:r>
            <a:r>
              <a:rPr kumimoji="0" lang="en-US" sz="2400" b="1" i="0" u="none" strike="noStrike" kern="14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Jn 6:5</a:t>
            </a:r>
          </a:p>
          <a:p>
            <a:pPr marL="57150" marR="3810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Tx/>
              <a:buNone/>
              <a:tabLst>
                <a:tab pos="3262313" algn="l"/>
                <a:tab pos="8455025" algn="r"/>
              </a:tabLst>
              <a:defRPr/>
            </a:pPr>
            <a:r>
              <a:rPr kumimoji="0" lang="en-US" sz="3200" b="1" i="0" u="none" strike="noStrike" kern="14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Feeding of the 5,000 men	</a:t>
            </a:r>
            <a:r>
              <a:rPr kumimoji="0" lang="en-US" sz="2400" b="1" i="0" u="none" strike="noStrike" kern="14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Mt 14:15-21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43921579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B6BC7-83CC-131B-145D-C30A9482E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7EFCAA-D7AF-AFA2-1896-F645A40EEFA0}"/>
              </a:ext>
            </a:extLst>
          </p:cNvPr>
          <p:cNvSpPr txBox="1"/>
          <p:nvPr/>
        </p:nvSpPr>
        <p:spPr>
          <a:xfrm>
            <a:off x="457200" y="30480"/>
            <a:ext cx="8001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algn="ctr"/>
            <a:r>
              <a:rPr lang="en-US" sz="6000" b="1" kern="1400" dirty="0">
                <a:solidFill>
                  <a:srgbClr val="001236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The Disciples</a:t>
            </a:r>
          </a:p>
          <a:p>
            <a:pPr marR="38100" algn="ctr"/>
            <a:r>
              <a:rPr lang="en-US" sz="3600" b="1" i="1" kern="1400" dirty="0">
                <a:ln>
                  <a:noFill/>
                </a:ln>
                <a:solidFill>
                  <a:srgbClr val="001236"/>
                </a:solidFill>
                <a:effectLst/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(the last time Jesus withdrew)</a:t>
            </a:r>
            <a:endParaRPr lang="en-US" sz="3600" b="1" i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014926-15AC-B20F-13E6-939412F9F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695563"/>
            <a:ext cx="8686800" cy="504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spcAft>
                <a:spcPts val="0"/>
              </a:spcAft>
              <a:tabLst>
                <a:tab pos="8740775" algn="r"/>
              </a:tabLst>
            </a:pPr>
            <a:r>
              <a:rPr lang="en-US" sz="3200" b="1" dirty="0">
                <a:effectLst/>
                <a:latin typeface="Calibri" panose="020F0502020204030204" pitchFamily="34" charset="0"/>
              </a:rPr>
              <a:t>Immediately he made the disciples get into the boat and go before him to the other side, while he dismissed the crowds. </a:t>
            </a:r>
            <a:r>
              <a:rPr lang="en-US" sz="3200" b="1" baseline="30000" dirty="0">
                <a:effectLst/>
                <a:latin typeface="Calibri" panose="020F0502020204030204" pitchFamily="34" charset="0"/>
              </a:rPr>
              <a:t>23 </a:t>
            </a:r>
            <a:r>
              <a:rPr lang="en-US" sz="3200" b="1" dirty="0">
                <a:effectLst/>
                <a:latin typeface="Calibri" panose="020F0502020204030204" pitchFamily="34" charset="0"/>
              </a:rPr>
              <a:t>And after he had dismissed the crowds, he went up on the mountain by himself to pray. When evening came, he was there alone, </a:t>
            </a:r>
            <a:r>
              <a:rPr lang="en-US" sz="3200" b="1" baseline="30000" dirty="0">
                <a:effectLst/>
                <a:latin typeface="Calibri" panose="020F0502020204030204" pitchFamily="34" charset="0"/>
              </a:rPr>
              <a:t>24 </a:t>
            </a:r>
            <a:r>
              <a:rPr lang="en-US" sz="3200" b="1" dirty="0">
                <a:effectLst/>
                <a:latin typeface="Calibri" panose="020F0502020204030204" pitchFamily="34" charset="0"/>
              </a:rPr>
              <a:t>but the boat by this time was a long way from the land, beaten by the waves, for the wind was against them. </a:t>
            </a:r>
            <a:r>
              <a:rPr lang="en-US" sz="3200" b="1" baseline="30000" dirty="0">
                <a:effectLst/>
                <a:latin typeface="Calibri" panose="020F0502020204030204" pitchFamily="34" charset="0"/>
              </a:rPr>
              <a:t>25 </a:t>
            </a:r>
            <a:r>
              <a:rPr lang="en-US" sz="3200" b="1" dirty="0">
                <a:effectLst/>
                <a:latin typeface="Calibri" panose="020F0502020204030204" pitchFamily="34" charset="0"/>
              </a:rPr>
              <a:t>And in the </a:t>
            </a:r>
            <a:r>
              <a:rPr lang="en-US" sz="3200" b="1" u="sng" dirty="0">
                <a:effectLst/>
                <a:latin typeface="Calibri" panose="020F0502020204030204" pitchFamily="34" charset="0"/>
              </a:rPr>
              <a:t>fourth watch of the night he came to them, walking on the sea</a:t>
            </a:r>
            <a:r>
              <a:rPr lang="en-US" sz="3200" b="1" dirty="0">
                <a:effectLst/>
                <a:latin typeface="Calibri" panose="020F0502020204030204" pitchFamily="34" charset="0"/>
              </a:rPr>
              <a:t>. </a:t>
            </a:r>
            <a:r>
              <a:rPr lang="en-US" sz="3400" b="1" dirty="0">
                <a:latin typeface="+mn-lt"/>
              </a:rPr>
              <a:t>	</a:t>
            </a:r>
            <a:r>
              <a:rPr lang="en-US" sz="2800" b="1" dirty="0">
                <a:latin typeface="+mn-lt"/>
              </a:rPr>
              <a:t>Mt 14:22-25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51233124"/>
      </p:ext>
    </p:extLst>
  </p:cSld>
  <p:clrMapOvr>
    <a:masterClrMapping/>
  </p:clrMapOvr>
  <p:transition spd="slow"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D7EF5-4372-335C-DA5B-6A8FBCEE0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610B8F3-1AD5-49E6-3E73-53BD7118C6A3}"/>
              </a:ext>
            </a:extLst>
          </p:cNvPr>
          <p:cNvSpPr txBox="1"/>
          <p:nvPr/>
        </p:nvSpPr>
        <p:spPr>
          <a:xfrm>
            <a:off x="190500" y="1981200"/>
            <a:ext cx="87630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8455025" algn="r"/>
              </a:tabLst>
            </a:pPr>
            <a:r>
              <a:rPr lang="en-US" sz="3600" b="1" baseline="30000" dirty="0">
                <a:latin typeface="+mn-lt"/>
              </a:rPr>
              <a:t>22 </a:t>
            </a:r>
            <a:r>
              <a:rPr lang="en-US" sz="3600" dirty="0">
                <a:latin typeface="+mn-lt"/>
              </a:rPr>
              <a:t>And behold, a Canaanite woman from that region came out and was crying, </a:t>
            </a:r>
            <a:r>
              <a:rPr lang="en-US" sz="3600" b="1" dirty="0">
                <a:solidFill>
                  <a:srgbClr val="001236"/>
                </a:solidFill>
                <a:latin typeface="+mn-lt"/>
              </a:rPr>
              <a:t>“Have mercy on me, O Lord, Son of David; my daughter is severely oppressed by a demon.”</a:t>
            </a:r>
            <a:r>
              <a:rPr lang="en-US" sz="3600" dirty="0">
                <a:latin typeface="+mn-lt"/>
              </a:rPr>
              <a:t> </a:t>
            </a:r>
            <a:r>
              <a:rPr lang="en-US" sz="3600" b="1" baseline="30000" dirty="0">
                <a:latin typeface="+mn-lt"/>
              </a:rPr>
              <a:t>23 </a:t>
            </a:r>
            <a:r>
              <a:rPr lang="en-US" sz="3600" dirty="0">
                <a:latin typeface="+mn-lt"/>
              </a:rPr>
              <a:t>But he did not answer her a word. And his disciples came and begged him, saying, </a:t>
            </a:r>
            <a:r>
              <a:rPr lang="en-US" sz="3600" b="1" dirty="0">
                <a:solidFill>
                  <a:srgbClr val="003300"/>
                </a:solidFill>
                <a:latin typeface="+mn-lt"/>
              </a:rPr>
              <a:t>“</a:t>
            </a:r>
            <a:r>
              <a:rPr lang="en-US" sz="3600" b="1" u="sng" dirty="0">
                <a:solidFill>
                  <a:srgbClr val="003300"/>
                </a:solidFill>
                <a:latin typeface="+mn-lt"/>
              </a:rPr>
              <a:t>Send her away, for she is crying out after us</a:t>
            </a:r>
            <a:r>
              <a:rPr lang="en-US" sz="3600" b="1" dirty="0">
                <a:solidFill>
                  <a:srgbClr val="003300"/>
                </a:solidFill>
                <a:latin typeface="+mn-lt"/>
              </a:rPr>
              <a:t>.” </a:t>
            </a:r>
            <a:r>
              <a:rPr lang="en-US" sz="3600" dirty="0">
                <a:latin typeface="+mn-lt"/>
              </a:rPr>
              <a:t>	</a:t>
            </a:r>
            <a:endParaRPr lang="en-US" sz="2800" b="1" kern="1400" dirty="0">
              <a:solidFill>
                <a:srgbClr val="000000"/>
              </a:solidFill>
              <a:latin typeface="+mn-lt"/>
            </a:endParaRPr>
          </a:p>
          <a:p>
            <a:pPr>
              <a:tabLst>
                <a:tab pos="8455025" algn="r"/>
              </a:tabLst>
            </a:pPr>
            <a:r>
              <a:rPr lang="en-US" sz="2800" b="1" kern="1400" dirty="0">
                <a:solidFill>
                  <a:srgbClr val="000000"/>
                </a:solidFill>
                <a:latin typeface="+mn-lt"/>
              </a:rPr>
              <a:t>	Mt 15:22-23</a:t>
            </a:r>
            <a:endParaRPr lang="en-US" sz="2800" b="1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87D5DB-76A5-7C1F-6225-C1A57F51B8FE}"/>
              </a:ext>
            </a:extLst>
          </p:cNvPr>
          <p:cNvSpPr txBox="1"/>
          <p:nvPr/>
        </p:nvSpPr>
        <p:spPr>
          <a:xfrm>
            <a:off x="457200" y="304800"/>
            <a:ext cx="8001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algn="ctr"/>
            <a:r>
              <a:rPr lang="en-US" sz="6000" b="1" kern="1400" dirty="0">
                <a:solidFill>
                  <a:srgbClr val="001236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The Disciples object:</a:t>
            </a:r>
            <a:endParaRPr lang="en-US" sz="3600" b="1" i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20441"/>
      </p:ext>
    </p:extLst>
  </p:cSld>
  <p:clrMapOvr>
    <a:masterClrMapping/>
  </p:clrMapOvr>
  <p:transition spd="slow"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8260B-FF99-296F-3260-640857A4B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>
            <a:extLst>
              <a:ext uri="{FF2B5EF4-FFF2-40B4-BE49-F238E27FC236}">
                <a16:creationId xmlns:a16="http://schemas.microsoft.com/office/drawing/2014/main" id="{0586E4CE-BB82-37DF-43D9-09DDB1F94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87025"/>
            <a:ext cx="8839200" cy="637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8455025" algn="r"/>
              </a:tabLst>
            </a:pPr>
            <a:r>
              <a:rPr lang="en-US" sz="3400" b="1" i="1" dirty="0">
                <a:latin typeface="+mn-lt"/>
              </a:rPr>
              <a:t>God</a:t>
            </a:r>
            <a:r>
              <a:rPr lang="en-US" sz="3400" b="1" dirty="0">
                <a:latin typeface="+mn-lt"/>
              </a:rPr>
              <a:t> was pleased to reveal his Son to me, in</a:t>
            </a:r>
          </a:p>
          <a:p>
            <a:pPr>
              <a:tabLst>
                <a:tab pos="8455025" algn="r"/>
              </a:tabLst>
            </a:pPr>
            <a:r>
              <a:rPr lang="en-US" sz="3400" b="1" dirty="0">
                <a:latin typeface="+mn-lt"/>
              </a:rPr>
              <a:t>order that I might preach him among the </a:t>
            </a:r>
            <a:r>
              <a:rPr lang="en-US" sz="3400" b="1" u="heavy" dirty="0">
                <a:solidFill>
                  <a:srgbClr val="C00000"/>
                </a:solidFill>
                <a:uFill>
                  <a:solidFill>
                    <a:schemeClr val="tx1"/>
                  </a:solidFill>
                </a:uFill>
                <a:latin typeface="+mn-lt"/>
              </a:rPr>
              <a:t>Gentiles</a:t>
            </a:r>
            <a:r>
              <a:rPr lang="en-US" sz="3400" b="1" dirty="0">
                <a:latin typeface="+mn-lt"/>
              </a:rPr>
              <a:t>, I did not immediately consult with anyone; </a:t>
            </a:r>
            <a:r>
              <a:rPr lang="en-US" sz="3400" b="1" baseline="30000" dirty="0">
                <a:latin typeface="+mn-lt"/>
              </a:rPr>
              <a:t>17 </a:t>
            </a:r>
            <a:r>
              <a:rPr lang="en-US" sz="3400" b="1" dirty="0">
                <a:latin typeface="+mn-lt"/>
              </a:rPr>
              <a:t>nor did I go up to Jerusalem to those who were apostles before me, but I went away into Arabia, and returned again to Damascus. </a:t>
            </a:r>
            <a:r>
              <a:rPr lang="en-US" sz="3400" b="1" baseline="30000" dirty="0">
                <a:latin typeface="+mn-lt"/>
              </a:rPr>
              <a:t>18 </a:t>
            </a:r>
            <a:r>
              <a:rPr lang="en-US" sz="3400" b="1" dirty="0">
                <a:latin typeface="+mn-lt"/>
              </a:rPr>
              <a:t>Then after three years I went up to Jerusalem to visit Cephas and remained with him fifteen days. </a:t>
            </a:r>
            <a:r>
              <a:rPr lang="en-US" sz="3400" b="1" baseline="30000" dirty="0">
                <a:latin typeface="+mn-lt"/>
              </a:rPr>
              <a:t>19 </a:t>
            </a:r>
            <a:r>
              <a:rPr lang="en-US" sz="3400" b="1" dirty="0">
                <a:latin typeface="+mn-lt"/>
              </a:rPr>
              <a:t>But I saw none of the other apostles except James the Lord’s brother. </a:t>
            </a:r>
            <a:r>
              <a:rPr lang="en-US" sz="3400" b="1" baseline="30000" dirty="0">
                <a:latin typeface="+mn-lt"/>
              </a:rPr>
              <a:t>20 </a:t>
            </a:r>
            <a:r>
              <a:rPr lang="en-US" sz="3400" b="1" dirty="0">
                <a:latin typeface="+mn-lt"/>
              </a:rPr>
              <a:t>In what I am writing to you, before God, I do not lie!</a:t>
            </a:r>
            <a:endParaRPr lang="en-US" sz="3200" b="1" dirty="0">
              <a:latin typeface="+mn-lt"/>
            </a:endParaRPr>
          </a:p>
          <a:p>
            <a:pPr>
              <a:tabLst>
                <a:tab pos="8455025" algn="r"/>
              </a:tabLst>
            </a:pPr>
            <a:r>
              <a:rPr lang="en-US" sz="2400" b="1" dirty="0">
                <a:latin typeface="+mn-lt"/>
              </a:rPr>
              <a:t>	Gal 1:16-20</a:t>
            </a:r>
          </a:p>
        </p:txBody>
      </p:sp>
    </p:spTree>
    <p:extLst>
      <p:ext uri="{BB962C8B-B14F-4D97-AF65-F5344CB8AC3E}">
        <p14:creationId xmlns:p14="http://schemas.microsoft.com/office/powerpoint/2010/main" val="1234500605"/>
      </p:ext>
    </p:extLst>
  </p:cSld>
  <p:clrMapOvr>
    <a:masterClrMapping/>
  </p:clrMapOvr>
  <p:transition spd="slow"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A3049-CE32-A71F-6F29-E76BE7C54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D9F1B6C-CD31-A566-FBA7-F4A83961512F}"/>
              </a:ext>
            </a:extLst>
          </p:cNvPr>
          <p:cNvSpPr txBox="1"/>
          <p:nvPr/>
        </p:nvSpPr>
        <p:spPr>
          <a:xfrm>
            <a:off x="190500" y="335845"/>
            <a:ext cx="876300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8512175" algn="r"/>
              </a:tabLst>
            </a:pPr>
            <a:r>
              <a:rPr lang="en-US" sz="3600" dirty="0"/>
              <a:t>He answered, </a:t>
            </a:r>
            <a:r>
              <a:rPr lang="en-US" sz="3600" b="1" dirty="0">
                <a:solidFill>
                  <a:srgbClr val="FF0000"/>
                </a:solidFill>
              </a:rPr>
              <a:t>“I was sent only to the lost sheep of the house of Israel.” </a:t>
            </a:r>
            <a:r>
              <a:rPr lang="en-US" sz="3600" b="1" baseline="30000" dirty="0"/>
              <a:t>25 </a:t>
            </a:r>
            <a:r>
              <a:rPr lang="en-US" sz="3600" dirty="0">
                <a:latin typeface="+mn-lt"/>
              </a:rPr>
              <a:t>But she came and knelt before him, saying, </a:t>
            </a:r>
            <a:r>
              <a:rPr lang="en-US" sz="3600" b="1" dirty="0">
                <a:solidFill>
                  <a:srgbClr val="001236"/>
                </a:solidFill>
                <a:latin typeface="+mn-lt"/>
              </a:rPr>
              <a:t>“Lord, help me.” </a:t>
            </a:r>
            <a:r>
              <a:rPr lang="en-US" sz="3600" b="1" baseline="30000" dirty="0">
                <a:latin typeface="+mn-lt"/>
              </a:rPr>
              <a:t>26 </a:t>
            </a:r>
            <a:r>
              <a:rPr lang="en-US" sz="3600" dirty="0">
                <a:latin typeface="+mn-lt"/>
              </a:rPr>
              <a:t>And he answered, </a:t>
            </a:r>
            <a:r>
              <a:rPr lang="en-US" sz="3600" b="1" dirty="0">
                <a:solidFill>
                  <a:srgbClr val="FF0000"/>
                </a:solidFill>
                <a:latin typeface="+mn-lt"/>
              </a:rPr>
              <a:t>“It is not right to take the children’s bread and throw it to the dogs.” </a:t>
            </a:r>
            <a:r>
              <a:rPr lang="en-US" sz="3600" b="1" baseline="30000" dirty="0">
                <a:latin typeface="+mn-lt"/>
              </a:rPr>
              <a:t>27 </a:t>
            </a:r>
            <a:r>
              <a:rPr lang="en-US" sz="3600" dirty="0">
                <a:latin typeface="+mn-lt"/>
              </a:rPr>
              <a:t>She said, </a:t>
            </a:r>
            <a:r>
              <a:rPr lang="en-US" sz="3600" b="1" dirty="0">
                <a:solidFill>
                  <a:srgbClr val="001236"/>
                </a:solidFill>
                <a:latin typeface="+mn-lt"/>
              </a:rPr>
              <a:t>“Yes, Lord, yet even the dogs eat the crumbs that fall from their masters’ table.” </a:t>
            </a:r>
            <a:r>
              <a:rPr lang="en-US" sz="3600" b="1" baseline="30000" dirty="0">
                <a:latin typeface="+mn-lt"/>
              </a:rPr>
              <a:t>28 </a:t>
            </a:r>
            <a:r>
              <a:rPr lang="en-US" sz="3600" dirty="0">
                <a:latin typeface="+mn-lt"/>
              </a:rPr>
              <a:t>Then Jesus answered her, </a:t>
            </a:r>
            <a:r>
              <a:rPr lang="en-US" sz="3600" b="1" dirty="0">
                <a:solidFill>
                  <a:srgbClr val="FF0000"/>
                </a:solidFill>
                <a:latin typeface="+mn-lt"/>
              </a:rPr>
              <a:t>“O woman, great is your faith! Be it done for you as you desire.” </a:t>
            </a:r>
            <a:r>
              <a:rPr lang="en-US" sz="3600" dirty="0">
                <a:latin typeface="+mn-lt"/>
              </a:rPr>
              <a:t>And her daughter was healed instantly.	</a:t>
            </a:r>
            <a:r>
              <a:rPr lang="en-US" sz="2800" b="1" kern="1400" dirty="0">
                <a:solidFill>
                  <a:srgbClr val="000000"/>
                </a:solidFill>
                <a:latin typeface="+mn-lt"/>
              </a:rPr>
              <a:t>Mt 15:24-28</a:t>
            </a:r>
            <a:endParaRPr lang="en-US" sz="2800" b="1" kern="1400" dirty="0">
              <a:solidFill>
                <a:srgbClr val="000000"/>
              </a:solidFill>
              <a:uFill>
                <a:solidFill>
                  <a:srgbClr val="3E0000"/>
                </a:solidFill>
              </a:u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84138216"/>
      </p:ext>
    </p:extLst>
  </p:cSld>
  <p:clrMapOvr>
    <a:masterClrMapping/>
  </p:clrMapOvr>
  <p:transition spd="slow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C516D-7F76-FFB2-2762-F3DF7F26B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1DF64E3-59F0-17C4-6995-ECE2D32F2892}"/>
              </a:ext>
            </a:extLst>
          </p:cNvPr>
          <p:cNvSpPr txBox="1"/>
          <p:nvPr/>
        </p:nvSpPr>
        <p:spPr>
          <a:xfrm>
            <a:off x="-22578" y="304800"/>
            <a:ext cx="9144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algn="ctr"/>
            <a:r>
              <a:rPr lang="en-US" sz="6000" b="1" kern="1400" dirty="0">
                <a:solidFill>
                  <a:srgbClr val="001236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This woman was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a</a:t>
            </a:r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Canaanite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55C96751-1ADC-1DBA-39D4-EFF89C7E7F94}"/>
              </a:ext>
            </a:extLst>
          </p:cNvPr>
          <p:cNvSpPr/>
          <p:nvPr/>
        </p:nvSpPr>
        <p:spPr>
          <a:xfrm>
            <a:off x="1066800" y="78266"/>
            <a:ext cx="304800" cy="585511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EA087D-763A-2DE9-B423-7A98A512626A}"/>
              </a:ext>
            </a:extLst>
          </p:cNvPr>
          <p:cNvSpPr txBox="1"/>
          <p:nvPr/>
        </p:nvSpPr>
        <p:spPr>
          <a:xfrm>
            <a:off x="206022" y="2914533"/>
            <a:ext cx="8686800" cy="35291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" marR="38100" indent="0" algn="l">
              <a:spcAft>
                <a:spcPts val="400"/>
              </a:spcAft>
              <a:buNone/>
            </a:pPr>
            <a:r>
              <a:rPr lang="en-US" sz="3200" b="1" u="heavy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+mn-lt"/>
              </a:rPr>
              <a:t>A Canaanite woman</a:t>
            </a:r>
            <a:r>
              <a:rPr lang="en-US" sz="32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 from that region came out and was crying, “Have mercy on me, O Lord, Son of David; my daughter is severely oppressed by a demon.”  But he did not answer her a word. And his disciples came and begged him, saying, “Send her away, for she is crying out after us.”</a:t>
            </a:r>
            <a:endParaRPr lang="en-US" sz="2800" b="1" kern="1400" dirty="0">
              <a:ln>
                <a:noFill/>
              </a:ln>
              <a:solidFill>
                <a:srgbClr val="000000"/>
              </a:solidFill>
              <a:effectLst/>
              <a:latin typeface="+mn-lt"/>
            </a:endParaRPr>
          </a:p>
          <a:p>
            <a:pPr marL="57150" marR="38100" indent="0" algn="l">
              <a:spcAft>
                <a:spcPts val="400"/>
              </a:spcAft>
              <a:buNone/>
              <a:tabLst>
                <a:tab pos="8455025" algn="r"/>
              </a:tabLst>
            </a:pPr>
            <a:r>
              <a:rPr lang="en-US" sz="2800" b="1" kern="1400" dirty="0">
                <a:solidFill>
                  <a:srgbClr val="000000"/>
                </a:solidFill>
                <a:latin typeface="+mn-lt"/>
              </a:rPr>
              <a:t>	M</a:t>
            </a:r>
            <a:r>
              <a:rPr lang="en-US" sz="28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t 15:22-23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5139318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ED6B3-7FDA-E135-66A5-6938A6355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EB3ADD-0437-0127-BAAC-07537BC86C05}"/>
              </a:ext>
            </a:extLst>
          </p:cNvPr>
          <p:cNvSpPr txBox="1"/>
          <p:nvPr/>
        </p:nvSpPr>
        <p:spPr>
          <a:xfrm>
            <a:off x="-22578" y="990600"/>
            <a:ext cx="9144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algn="ctr"/>
            <a:r>
              <a:rPr lang="en-US" sz="6000" b="1" kern="1400" dirty="0">
                <a:solidFill>
                  <a:srgbClr val="001236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This woman</a:t>
            </a:r>
          </a:p>
          <a:p>
            <a:pPr marR="38100" algn="ctr"/>
            <a:r>
              <a:rPr lang="en-US" sz="6000" b="1" kern="1400" dirty="0">
                <a:solidFill>
                  <a:srgbClr val="001236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was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an</a:t>
            </a:r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enemy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3D8A5639-AE36-E496-6634-C87965885476}"/>
              </a:ext>
            </a:extLst>
          </p:cNvPr>
          <p:cNvSpPr/>
          <p:nvPr/>
        </p:nvSpPr>
        <p:spPr>
          <a:xfrm>
            <a:off x="2286000" y="804584"/>
            <a:ext cx="304800" cy="585511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8E7A50-34F8-5F28-BE03-BAF9F1DF405F}"/>
              </a:ext>
            </a:extLst>
          </p:cNvPr>
          <p:cNvSpPr txBox="1"/>
          <p:nvPr/>
        </p:nvSpPr>
        <p:spPr>
          <a:xfrm>
            <a:off x="141111" y="4191000"/>
            <a:ext cx="881662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8455025" algn="r"/>
              </a:tabLst>
            </a:pPr>
            <a:r>
              <a:rPr lang="en-US" sz="3200" dirty="0">
                <a:latin typeface="+mn-lt"/>
              </a:rPr>
              <a:t>I will send an angel before you, and I will drive out the Canaanites, the Amorites, the Hittites, the Perizzites, the Hivites, and the Jebusites.	</a:t>
            </a:r>
            <a:r>
              <a:rPr lang="en-US" sz="3200" b="1" dirty="0">
                <a:latin typeface="+mn-lt"/>
              </a:rPr>
              <a:t>Ex 33:2</a:t>
            </a:r>
          </a:p>
        </p:txBody>
      </p:sp>
    </p:spTree>
    <p:extLst>
      <p:ext uri="{BB962C8B-B14F-4D97-AF65-F5344CB8AC3E}">
        <p14:creationId xmlns:p14="http://schemas.microsoft.com/office/powerpoint/2010/main" val="2318263499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39244-EA95-786D-786A-B350C77A4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AD69B94-B9B9-F8D4-DFAA-4FECC064BB15}"/>
              </a:ext>
            </a:extLst>
          </p:cNvPr>
          <p:cNvSpPr txBox="1"/>
          <p:nvPr/>
        </p:nvSpPr>
        <p:spPr>
          <a:xfrm>
            <a:off x="-28222" y="57199"/>
            <a:ext cx="9144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algn="ctr"/>
            <a:r>
              <a:rPr lang="en-US" sz="6000" b="1" kern="1400" dirty="0">
                <a:solidFill>
                  <a:srgbClr val="001236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This woman</a:t>
            </a:r>
          </a:p>
          <a:p>
            <a:pPr marR="38100" algn="ctr"/>
            <a:r>
              <a:rPr lang="en-US" sz="6000" b="1" kern="1400" dirty="0">
                <a:solidFill>
                  <a:srgbClr val="001236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was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ultimate</a:t>
            </a:r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 “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sk</a:t>
            </a:r>
            <a:r>
              <a:rPr lang="en-US" sz="6000" i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ee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bala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.”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FDF45D98-B69F-97D0-EA5B-4493C348CCC1}"/>
              </a:ext>
            </a:extLst>
          </p:cNvPr>
          <p:cNvSpPr/>
          <p:nvPr/>
        </p:nvSpPr>
        <p:spPr>
          <a:xfrm>
            <a:off x="2209800" y="12044"/>
            <a:ext cx="304800" cy="585511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BAA48C-22A7-6AD6-D2C2-A53FBEB17314}"/>
              </a:ext>
            </a:extLst>
          </p:cNvPr>
          <p:cNvSpPr txBox="1"/>
          <p:nvPr/>
        </p:nvSpPr>
        <p:spPr>
          <a:xfrm>
            <a:off x="239889" y="2133600"/>
            <a:ext cx="881662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8455025" algn="r"/>
              </a:tabLst>
            </a:pPr>
            <a:r>
              <a:rPr lang="en-US" sz="3200" dirty="0">
                <a:latin typeface="+mn-lt"/>
              </a:rPr>
              <a:t>And on that day there shall be inscribed on the bells of the horses, “Holy to the </a:t>
            </a:r>
            <a:r>
              <a:rPr lang="en-US" sz="3200" cap="small" dirty="0">
                <a:latin typeface="+mn-lt"/>
              </a:rPr>
              <a:t>Lord</a:t>
            </a:r>
            <a:r>
              <a:rPr lang="en-US" sz="3200" dirty="0">
                <a:latin typeface="+mn-lt"/>
              </a:rPr>
              <a:t>.” And </a:t>
            </a:r>
            <a:r>
              <a:rPr lang="en-US" sz="3200" u="sng" dirty="0">
                <a:latin typeface="+mn-lt"/>
              </a:rPr>
              <a:t>the pots</a:t>
            </a:r>
            <a:r>
              <a:rPr lang="en-US" sz="3200" dirty="0">
                <a:latin typeface="+mn-lt"/>
              </a:rPr>
              <a:t> in the house of the </a:t>
            </a:r>
            <a:r>
              <a:rPr lang="en-US" sz="3200" cap="small" dirty="0">
                <a:latin typeface="+mn-lt"/>
              </a:rPr>
              <a:t>Lord</a:t>
            </a:r>
            <a:r>
              <a:rPr lang="en-US" sz="3200" dirty="0">
                <a:latin typeface="+mn-lt"/>
              </a:rPr>
              <a:t> </a:t>
            </a:r>
            <a:r>
              <a:rPr lang="en-US" sz="3200" u="sng" dirty="0">
                <a:latin typeface="+mn-lt"/>
              </a:rPr>
              <a:t>shall be as the bowls before the altar</a:t>
            </a:r>
            <a:r>
              <a:rPr lang="en-US" sz="3200" dirty="0">
                <a:latin typeface="+mn-lt"/>
              </a:rPr>
              <a:t>. </a:t>
            </a:r>
            <a:r>
              <a:rPr lang="en-US" sz="3200" b="1" baseline="30000" dirty="0">
                <a:latin typeface="+mn-lt"/>
              </a:rPr>
              <a:t>21 </a:t>
            </a:r>
            <a:r>
              <a:rPr lang="en-US" sz="3200" dirty="0">
                <a:latin typeface="+mn-lt"/>
              </a:rPr>
              <a:t>And </a:t>
            </a:r>
            <a:r>
              <a:rPr lang="en-US" sz="3200" u="sng" dirty="0">
                <a:latin typeface="+mn-lt"/>
              </a:rPr>
              <a:t>every pot in Jerusalem and Judah shall be holy to the </a:t>
            </a:r>
            <a:r>
              <a:rPr lang="en-US" sz="3200" u="sng" cap="small" dirty="0">
                <a:latin typeface="+mn-lt"/>
              </a:rPr>
              <a:t>Lord</a:t>
            </a:r>
            <a:r>
              <a:rPr lang="en-US" sz="3200" u="sng" dirty="0">
                <a:latin typeface="+mn-lt"/>
              </a:rPr>
              <a:t> of hosts</a:t>
            </a:r>
            <a:r>
              <a:rPr lang="en-US" sz="3200" dirty="0">
                <a:latin typeface="+mn-lt"/>
              </a:rPr>
              <a:t>, so that all who sacrifice may come and take of them and boil the meat of the sacrifice in them. And </a:t>
            </a:r>
            <a:r>
              <a:rPr lang="en-US" sz="3200" u="sng" dirty="0">
                <a:latin typeface="+mn-lt"/>
              </a:rPr>
              <a:t>there shall no longer be a Canaanite [ESV Trader] in the house of the </a:t>
            </a:r>
            <a:r>
              <a:rPr lang="en-US" sz="3200" u="sng" cap="small" dirty="0">
                <a:latin typeface="+mn-lt"/>
              </a:rPr>
              <a:t>Lord</a:t>
            </a:r>
            <a:r>
              <a:rPr lang="en-US" sz="3200" u="sng" dirty="0">
                <a:latin typeface="+mn-lt"/>
              </a:rPr>
              <a:t> of hosts on that day</a:t>
            </a:r>
            <a:r>
              <a:rPr lang="en-US" sz="3200" dirty="0">
                <a:latin typeface="+mn-lt"/>
              </a:rPr>
              <a:t>. 	Zech 14:20-21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FA1630C-3614-AEFD-13E2-7EA0B60F386D}"/>
              </a:ext>
            </a:extLst>
          </p:cNvPr>
          <p:cNvSpPr/>
          <p:nvPr/>
        </p:nvSpPr>
        <p:spPr>
          <a:xfrm>
            <a:off x="2209800" y="5638800"/>
            <a:ext cx="3886200" cy="4572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69FBC4D-911E-C7A6-A403-2A87AB4A9B60}"/>
              </a:ext>
            </a:extLst>
          </p:cNvPr>
          <p:cNvSpPr/>
          <p:nvPr/>
        </p:nvSpPr>
        <p:spPr>
          <a:xfrm>
            <a:off x="6553200" y="2667000"/>
            <a:ext cx="1447800" cy="4572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D388DFC-763F-D89B-E8F6-0B8087709297}"/>
              </a:ext>
            </a:extLst>
          </p:cNvPr>
          <p:cNvSpPr/>
          <p:nvPr/>
        </p:nvSpPr>
        <p:spPr>
          <a:xfrm>
            <a:off x="2971800" y="3691467"/>
            <a:ext cx="1600200" cy="457200"/>
          </a:xfrm>
          <a:prstGeom prst="round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881834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034EC-0FE2-E90D-2DF0-F44329728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856BFB-0130-A6AD-AC71-26059E572AC7}"/>
              </a:ext>
            </a:extLst>
          </p:cNvPr>
          <p:cNvSpPr txBox="1"/>
          <p:nvPr/>
        </p:nvSpPr>
        <p:spPr>
          <a:xfrm>
            <a:off x="-22578" y="990600"/>
            <a:ext cx="9144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0" algn="ctr"/>
            <a:r>
              <a:rPr lang="en-US" sz="6000" b="1" kern="1400" dirty="0">
                <a:solidFill>
                  <a:srgbClr val="001236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This woman</a:t>
            </a:r>
          </a:p>
          <a:p>
            <a:pPr marR="38100" algn="ctr"/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asked</a:t>
            </a:r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for</a:t>
            </a:r>
            <a:r>
              <a:rPr lang="en-US" sz="6000" b="1" kern="1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6000" b="1" u="sng" kern="1400" dirty="0">
                <a:solidFill>
                  <a:srgbClr val="000000"/>
                </a:solidFill>
                <a:uFill>
                  <a:solidFill>
                    <a:srgbClr val="3E0000"/>
                  </a:solidFill>
                </a:uFill>
                <a:latin typeface="Calibri" panose="020F0502020204030204" pitchFamily="34" charset="0"/>
              </a:rPr>
              <a:t>mercy</a:t>
            </a:r>
            <a:r>
              <a:rPr lang="en-US" sz="60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3200" b="1" kern="14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3E0000"/>
                </a:solidFill>
              </a:uFill>
              <a:latin typeface="Calibri" panose="020F0502020204030204" pitchFamily="34" charset="0"/>
            </a:endParaRP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04571C3D-903C-CF36-1A68-DE3E2CF0F972}"/>
              </a:ext>
            </a:extLst>
          </p:cNvPr>
          <p:cNvSpPr/>
          <p:nvPr/>
        </p:nvSpPr>
        <p:spPr>
          <a:xfrm>
            <a:off x="2286000" y="804584"/>
            <a:ext cx="304800" cy="585511"/>
          </a:xfrm>
          <a:prstGeom prst="irregularSeal1">
            <a:avLst/>
          </a:prstGeom>
          <a:solidFill>
            <a:srgbClr val="3E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70FD3C-3A7C-A244-F1E8-9A61C661F9EA}"/>
              </a:ext>
            </a:extLst>
          </p:cNvPr>
          <p:cNvSpPr txBox="1"/>
          <p:nvPr/>
        </p:nvSpPr>
        <p:spPr>
          <a:xfrm>
            <a:off x="206022" y="3462867"/>
            <a:ext cx="86868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" marR="38100" indent="0" algn="l">
              <a:spcAft>
                <a:spcPts val="400"/>
              </a:spcAft>
              <a:buNone/>
              <a:tabLst>
                <a:tab pos="8455025" algn="r"/>
              </a:tabLst>
            </a:pPr>
            <a:r>
              <a:rPr lang="en-US" sz="3200" b="1" u="heavy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+mn-lt"/>
              </a:rPr>
              <a:t>A Canaanite woman</a:t>
            </a:r>
            <a:r>
              <a:rPr lang="en-US" sz="32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3200" kern="140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from that region came out and was crying, “</a:t>
            </a:r>
            <a:r>
              <a:rPr lang="en-US" sz="3200" b="1" u="heavy" kern="14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3E0000"/>
                  </a:solidFill>
                </a:uFill>
                <a:latin typeface="+mn-lt"/>
              </a:rPr>
              <a:t>Have mercy on me, O Lord, Son of David</a:t>
            </a:r>
            <a:r>
              <a:rPr lang="en-US" sz="3200" kern="140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; my daughter is severely oppressed by a demon.”  But he did not answer her a word. And his disciples came and begged him, saying, “Send her away, for she is crying out after us.”</a:t>
            </a:r>
            <a:r>
              <a:rPr lang="en-US" sz="2800" b="1" kern="1400" dirty="0">
                <a:solidFill>
                  <a:srgbClr val="000000"/>
                </a:solidFill>
                <a:latin typeface="+mn-lt"/>
              </a:rPr>
              <a:t>	M</a:t>
            </a:r>
            <a:r>
              <a:rPr lang="en-US" sz="28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t 15:22-23</a:t>
            </a:r>
            <a:endParaRPr lang="en-US" sz="2800" kern="1400" dirty="0">
              <a:ln>
                <a:noFill/>
              </a:ln>
              <a:solidFill>
                <a:srgbClr val="000000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40967395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0800">
          <a:solidFill>
            <a:srgbClr val="8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0800">
          <a:solidFill>
            <a:srgbClr val="8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3ABC4B0C0E2F4F9C93D121F68841AF" ma:contentTypeVersion="15" ma:contentTypeDescription="Create a new document." ma:contentTypeScope="" ma:versionID="660eab02cdbf12d5a8780f4ad08fa56d">
  <xsd:schema xmlns:xsd="http://www.w3.org/2001/XMLSchema" xmlns:xs="http://www.w3.org/2001/XMLSchema" xmlns:p="http://schemas.microsoft.com/office/2006/metadata/properties" xmlns:ns3="f5771b9e-bb9d-4790-b6f2-5cbeb0979a9c" xmlns:ns4="48df96e8-5bed-42fe-b42e-398ed42751d8" targetNamespace="http://schemas.microsoft.com/office/2006/metadata/properties" ma:root="true" ma:fieldsID="8bfb8719affc962a4dfa2686d9ff8b20" ns3:_="" ns4:_="">
    <xsd:import namespace="f5771b9e-bb9d-4790-b6f2-5cbeb0979a9c"/>
    <xsd:import namespace="48df96e8-5bed-42fe-b42e-398ed42751d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771b9e-bb9d-4790-b6f2-5cbeb0979a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df96e8-5bed-42fe-b42e-398ed42751d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5771b9e-bb9d-4790-b6f2-5cbeb0979a9c" xsi:nil="true"/>
  </documentManagement>
</p:properties>
</file>

<file path=customXml/itemProps1.xml><?xml version="1.0" encoding="utf-8"?>
<ds:datastoreItem xmlns:ds="http://schemas.openxmlformats.org/officeDocument/2006/customXml" ds:itemID="{2F51C44A-48FD-452A-B631-29826638C0D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124365D-1808-4399-869D-0C964D65E1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771b9e-bb9d-4790-b6f2-5cbeb0979a9c"/>
    <ds:schemaRef ds:uri="48df96e8-5bed-42fe-b42e-398ed42751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B3BB5EA-E7D6-4327-AB5E-28CFD66774E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8df96e8-5bed-42fe-b42e-398ed42751d8"/>
    <ds:schemaRef ds:uri="http://purl.org/dc/terms/"/>
    <ds:schemaRef ds:uri="f5771b9e-bb9d-4790-b6f2-5cbeb0979a9c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21486</TotalTime>
  <Words>912</Words>
  <Application>Microsoft Office PowerPoint</Application>
  <PresentationFormat>On-screen Show (4:3)</PresentationFormat>
  <Paragraphs>61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Rintelman</dc:creator>
  <cp:lastModifiedBy>Dale Rintelman</cp:lastModifiedBy>
  <cp:revision>933</cp:revision>
  <cp:lastPrinted>2022-10-02T13:03:38Z</cp:lastPrinted>
  <dcterms:created xsi:type="dcterms:W3CDTF">2020-07-19T11:17:55Z</dcterms:created>
  <dcterms:modified xsi:type="dcterms:W3CDTF">2026-02-15T13:21:19Z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0x010100FB3ABC4B0C0E2F4F9C93D121F68841AF</vt:lpwstr>
  </property>
</Properties>
</file>