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3"/>
  </p:notesMasterIdLst>
  <p:handoutMasterIdLst>
    <p:handoutMasterId r:id="rId14"/>
  </p:handoutMasterIdLst>
  <p:sldIdLst>
    <p:sldId id="8441" r:id="rId5"/>
    <p:sldId id="8662" r:id="rId6"/>
    <p:sldId id="8596" r:id="rId7"/>
    <p:sldId id="8661" r:id="rId8"/>
    <p:sldId id="8663" r:id="rId9"/>
    <p:sldId id="8668" r:id="rId10"/>
    <p:sldId id="8665" r:id="rId11"/>
    <p:sldId id="8634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3300"/>
    <a:srgbClr val="001236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 autoAdjust="0"/>
    <p:restoredTop sz="91026" autoAdjust="0"/>
  </p:normalViewPr>
  <p:slideViewPr>
    <p:cSldViewPr showGuides="1">
      <p:cViewPr>
        <p:scale>
          <a:sx n="60" d="100"/>
          <a:sy n="60" d="100"/>
        </p:scale>
        <p:origin x="1240" y="19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F3BDB-0457-1FA5-B1E8-25C2B3E84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97D51-3541-2694-0EC1-A0D7A24E1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BEAED0-981B-CBF8-3DA5-0E429E651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5D0AB-3B8A-7479-0591-43229C683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37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BC8D1-C6BF-C718-11C1-100FB88B3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A2F75-47D2-C00E-804D-42739AF03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574400-D3CB-8B7D-5D54-988E1034CB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F1AFD-2410-2E68-00CC-27A4B2205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5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D9FA-C52A-D938-B4CD-4911D918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D75373-28F4-4E24-7A2E-DEB25F25B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2BE43-90BC-87F4-01C0-6173BE69A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319D8-3F06-2019-1F3D-EADFD6E7D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9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83329"/>
            <a:ext cx="8648700" cy="11895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Matthew 5:21-24; 6:7-15; Mark 11:22-26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31171"/>
            <a:ext cx="914399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Forgiveness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i="1" dirty="0">
                <a:cs typeface="Arial" panose="020B0604020202020204" pitchFamily="34" charset="0"/>
              </a:rPr>
              <a:t>Soul Care Principles for Life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180498"/>
            <a:ext cx="1924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9/28/25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9B104-F26B-5E0E-2EB5-EB8BC6F62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9952"/>
            <a:ext cx="9144000" cy="29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0F5E7-EDEB-48C5-6698-6DB8EDFF8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A1B304-2D49-58FC-D692-FDFEB7213808}"/>
              </a:ext>
            </a:extLst>
          </p:cNvPr>
          <p:cNvSpPr txBox="1"/>
          <p:nvPr/>
        </p:nvSpPr>
        <p:spPr>
          <a:xfrm>
            <a:off x="0" y="1016654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is a</a:t>
            </a:r>
          </a:p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soul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miracle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BD935-7E1B-7BAB-3A7D-FA55ABD98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62400"/>
            <a:ext cx="86868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200" dirty="0">
                <a:latin typeface="+mn-lt"/>
              </a:rPr>
              <a:t>For if you forgive others their trespasses, your heavenly Father will also forgive you, </a:t>
            </a:r>
            <a:r>
              <a:rPr lang="en-US" sz="3200" baseline="30000" dirty="0">
                <a:latin typeface="+mn-lt"/>
              </a:rPr>
              <a:t>15 </a:t>
            </a:r>
            <a:r>
              <a:rPr lang="en-US" sz="3200" dirty="0">
                <a:latin typeface="+mn-lt"/>
              </a:rPr>
              <a:t>but if you do not forgive others their trespasses, neither will your Father forgive your trespasses.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6:14-15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6492C8E2-2EE6-BE55-F18B-A95C98B3252A}"/>
              </a:ext>
            </a:extLst>
          </p:cNvPr>
          <p:cNvSpPr/>
          <p:nvPr/>
        </p:nvSpPr>
        <p:spPr>
          <a:xfrm>
            <a:off x="1676400" y="723898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661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2EAA-EE79-BAE7-ADE6-300549B2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ECE00F-C623-20A0-AC08-A1DDFFCC6C38}"/>
              </a:ext>
            </a:extLst>
          </p:cNvPr>
          <p:cNvSpPr txBox="1"/>
          <p:nvPr/>
        </p:nvSpPr>
        <p:spPr>
          <a:xfrm>
            <a:off x="228600" y="0"/>
            <a:ext cx="8610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Forgiveness is a soul miracle that is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revealed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by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forgiving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others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who have hurt us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74188-4AC9-3D54-2C7A-1788A96A4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8686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200" dirty="0">
                <a:latin typeface="+mn-lt"/>
              </a:rPr>
              <a:t>Therefore I tell you, whatever you ask in prayer, believe that you have received it, and it will be yours. </a:t>
            </a:r>
            <a:r>
              <a:rPr lang="en-US" sz="3200" b="1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And whenever you stand praying, forgive, if you have anything against anyone, so that your Father also who is in heaven may forgive you your trespasses.” 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Mk 11:24-25</a:t>
            </a:r>
            <a:endParaRPr lang="en-US" sz="2800" dirty="0">
              <a:latin typeface="+mn-lt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4C600121-6018-D90C-A9E3-A7FFB5740468}"/>
              </a:ext>
            </a:extLst>
          </p:cNvPr>
          <p:cNvSpPr/>
          <p:nvPr/>
        </p:nvSpPr>
        <p:spPr>
          <a:xfrm>
            <a:off x="914400" y="28575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01C2A7-BA72-08D2-A960-D3148237B22C}"/>
              </a:ext>
            </a:extLst>
          </p:cNvPr>
          <p:cNvSpPr/>
          <p:nvPr/>
        </p:nvSpPr>
        <p:spPr>
          <a:xfrm>
            <a:off x="228600" y="5270421"/>
            <a:ext cx="60960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39308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00EA8-D512-7952-6FF0-B47150F5B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669159-B000-4B40-7AEF-528D775DE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8382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Our Father who is in heaven, Hallowed be Your name. </a:t>
            </a:r>
            <a:r>
              <a:rPr lang="en-US" sz="3600" baseline="30000" dirty="0">
                <a:latin typeface="+mn-lt"/>
              </a:rPr>
              <a:t>10	</a:t>
            </a:r>
            <a:r>
              <a:rPr lang="en-US" sz="3600" dirty="0">
                <a:latin typeface="+mn-lt"/>
              </a:rPr>
              <a:t>Your kingdom come. </a:t>
            </a:r>
          </a:p>
          <a:p>
            <a:pPr>
              <a:tabLst>
                <a:tab pos="8172450" algn="r"/>
              </a:tabLst>
            </a:pPr>
            <a:r>
              <a:rPr lang="en-US" sz="3600" dirty="0">
                <a:latin typeface="+mn-lt"/>
              </a:rPr>
              <a:t>Your will be done, On earth as it is in heaven. </a:t>
            </a:r>
            <a:r>
              <a:rPr lang="en-US" sz="3600" baseline="30000" dirty="0">
                <a:latin typeface="+mn-lt"/>
              </a:rPr>
              <a:t>11 </a:t>
            </a:r>
            <a:r>
              <a:rPr lang="en-US" sz="3600" dirty="0">
                <a:latin typeface="+mn-lt"/>
              </a:rPr>
              <a:t>Give us this day our daily bread. </a:t>
            </a:r>
            <a:r>
              <a:rPr lang="en-US" sz="3600" baseline="30000" dirty="0">
                <a:latin typeface="+mn-lt"/>
              </a:rPr>
              <a:t>12 </a:t>
            </a:r>
            <a:r>
              <a:rPr lang="en-US" sz="3600" dirty="0">
                <a:latin typeface="+mn-lt"/>
              </a:rPr>
              <a:t>‘And forgive us our </a:t>
            </a:r>
            <a:r>
              <a:rPr lang="en-US" sz="3600" i="1" dirty="0">
                <a:latin typeface="+mn-lt"/>
              </a:rPr>
              <a:t>trespasses</a:t>
            </a:r>
            <a:r>
              <a:rPr lang="en-US" sz="3600" dirty="0">
                <a:latin typeface="+mn-lt"/>
              </a:rPr>
              <a:t>, as we also have forgiven our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trespasses</a:t>
            </a:r>
            <a:r>
              <a:rPr lang="en-US" sz="3600" dirty="0">
                <a:latin typeface="+mn-lt"/>
              </a:rPr>
              <a:t>. </a:t>
            </a:r>
          </a:p>
          <a:p>
            <a:pPr>
              <a:tabLst>
                <a:tab pos="8172450" algn="r"/>
              </a:tabLst>
            </a:pPr>
            <a:r>
              <a:rPr lang="en-US" sz="3600" baseline="30000" dirty="0">
                <a:latin typeface="+mn-lt"/>
              </a:rPr>
              <a:t>13 </a:t>
            </a:r>
            <a:r>
              <a:rPr lang="en-US" sz="3600" dirty="0">
                <a:latin typeface="+mn-lt"/>
              </a:rPr>
              <a:t>And do not lead us into temptation, but deliver us from evil. For Yours is the kingdom and the power and the glory forever. Amen.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6:9-13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D15E9B-6B11-A2F7-EBEB-DFE1551AD793}"/>
              </a:ext>
            </a:extLst>
          </p:cNvPr>
          <p:cNvSpPr/>
          <p:nvPr/>
        </p:nvSpPr>
        <p:spPr>
          <a:xfrm>
            <a:off x="304800" y="2743200"/>
            <a:ext cx="8382000" cy="11430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82841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FC071-1398-DF41-BB27-37A3410EC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D2E1D2-1999-471E-E2F7-35758D433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243512"/>
            <a:ext cx="87630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400" dirty="0">
                <a:latin typeface="+mn-lt"/>
              </a:rPr>
              <a:t>“You have heard that it was said to those of old, ‘You shall not murder; and whoever murders will be liable to judgment.’ </a:t>
            </a:r>
            <a:r>
              <a:rPr lang="en-US" sz="3400" b="1" baseline="30000" dirty="0">
                <a:latin typeface="+mn-lt"/>
              </a:rPr>
              <a:t>22 </a:t>
            </a:r>
            <a:r>
              <a:rPr lang="en-US" sz="34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But I say to you that everyone who is angry with his brother will be liable to judgment</a:t>
            </a:r>
            <a:r>
              <a:rPr lang="en-US" sz="3400" dirty="0">
                <a:latin typeface="+mn-lt"/>
              </a:rPr>
              <a:t>; whoever insults his brother will be liable to the council; and whoever says, ‘You fool!’ will be liable to the hell of fire. </a:t>
            </a:r>
            <a:r>
              <a:rPr lang="en-US" sz="3400" b="1" baseline="30000" dirty="0">
                <a:latin typeface="+mn-lt"/>
              </a:rPr>
              <a:t>23 </a:t>
            </a:r>
            <a:r>
              <a:rPr lang="en-US" sz="3400" dirty="0">
                <a:latin typeface="+mn-lt"/>
              </a:rPr>
              <a:t>So if you are offering your gift at the altar and there remember that your brother has something against you, </a:t>
            </a:r>
            <a:r>
              <a:rPr lang="en-US" sz="3400" b="1" baseline="30000" dirty="0">
                <a:latin typeface="+mn-lt"/>
              </a:rPr>
              <a:t>24 </a:t>
            </a:r>
            <a:r>
              <a:rPr lang="en-US" sz="3400" dirty="0">
                <a:latin typeface="+mn-lt"/>
              </a:rPr>
              <a:t>leave your gift there before the altar and go. First be reconciled to your brother, and then come and offer your gift. 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Mt 5:21-24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90DDAD-865B-09FF-C034-3BD04B9109F2}"/>
              </a:ext>
            </a:extLst>
          </p:cNvPr>
          <p:cNvSpPr/>
          <p:nvPr/>
        </p:nvSpPr>
        <p:spPr>
          <a:xfrm>
            <a:off x="266700" y="776912"/>
            <a:ext cx="3886200" cy="5334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099439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4CCDC-1077-A01A-AE7B-BCD3F1FDF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BA1F79-043D-2ECC-5DE5-6D0B5F3FD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0"/>
            <a:ext cx="87630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… </a:t>
            </a:r>
            <a:r>
              <a:rPr lang="en-US" sz="3600" b="1" u="sng" dirty="0">
                <a:latin typeface="+mn-lt"/>
              </a:rPr>
              <a:t>Put off your old self</a:t>
            </a:r>
            <a:r>
              <a:rPr lang="en-US" sz="3600" dirty="0">
                <a:latin typeface="+mn-lt"/>
              </a:rPr>
              <a:t>, which belongs to your former manner of life and is corrupt through deceitful desires, </a:t>
            </a:r>
            <a:r>
              <a:rPr lang="en-US" sz="3600" b="1" baseline="30000" dirty="0">
                <a:latin typeface="+mn-lt"/>
              </a:rPr>
              <a:t>23 </a:t>
            </a:r>
            <a:r>
              <a:rPr lang="en-US" sz="3600" dirty="0">
                <a:latin typeface="+mn-lt"/>
              </a:rPr>
              <a:t>and to be renewed in the spirit of your minds, </a:t>
            </a:r>
            <a:r>
              <a:rPr lang="en-US" sz="3600" b="1" baseline="30000" dirty="0">
                <a:latin typeface="+mn-lt"/>
              </a:rPr>
              <a:t>24 </a:t>
            </a:r>
            <a:r>
              <a:rPr lang="en-US" sz="3600" dirty="0">
                <a:latin typeface="+mn-lt"/>
              </a:rPr>
              <a:t>and to </a:t>
            </a:r>
            <a:r>
              <a:rPr lang="en-US" sz="3600" b="1" u="sng" dirty="0">
                <a:latin typeface="+mn-lt"/>
              </a:rPr>
              <a:t>Put on the new self</a:t>
            </a:r>
            <a:r>
              <a:rPr lang="en-US" sz="3600" dirty="0">
                <a:latin typeface="+mn-lt"/>
              </a:rPr>
              <a:t>, created after the likeness of God in true righteousness and holiness. </a:t>
            </a:r>
          </a:p>
          <a:p>
            <a:pPr>
              <a:tabLst>
                <a:tab pos="8459788" algn="r"/>
              </a:tabLst>
            </a:pPr>
            <a:r>
              <a:rPr lang="en-US" sz="3600" b="1" baseline="30000" dirty="0">
                <a:latin typeface="+mn-lt"/>
              </a:rPr>
              <a:t>25 </a:t>
            </a:r>
            <a:r>
              <a:rPr lang="en-US" sz="3600" dirty="0">
                <a:latin typeface="+mn-lt"/>
              </a:rPr>
              <a:t>Therefore, having put away falsehood, let each one of you speak the truth with his neighbor, for we are members one of another. </a:t>
            </a:r>
            <a:r>
              <a:rPr lang="en-US" sz="3600" b="1" baseline="30000" dirty="0">
                <a:latin typeface="+mn-lt"/>
              </a:rPr>
              <a:t>26 </a:t>
            </a:r>
            <a:r>
              <a:rPr lang="en-US" sz="3600" dirty="0">
                <a:latin typeface="+mn-lt"/>
              </a:rPr>
              <a:t>Be angry and do not sin; </a:t>
            </a:r>
            <a:r>
              <a:rPr lang="en-US" sz="3600" b="1" u="sng" dirty="0">
                <a:solidFill>
                  <a:srgbClr val="3E0000"/>
                </a:solidFill>
                <a:latin typeface="+mn-lt"/>
              </a:rPr>
              <a:t>do not let the sun go down on your anger</a:t>
            </a:r>
            <a:r>
              <a:rPr lang="en-US" sz="3600" dirty="0">
                <a:latin typeface="+mn-lt"/>
              </a:rPr>
              <a:t>, </a:t>
            </a:r>
            <a:r>
              <a:rPr lang="en-US" sz="3600" b="1" baseline="30000" dirty="0">
                <a:latin typeface="+mn-lt"/>
              </a:rPr>
              <a:t>27 </a:t>
            </a:r>
            <a:r>
              <a:rPr lang="en-US" sz="3600" dirty="0">
                <a:latin typeface="+mn-lt"/>
              </a:rPr>
              <a:t>and give no opportunity to the devil. </a:t>
            </a:r>
            <a:r>
              <a:rPr lang="en-US" sz="2800" b="1" dirty="0">
                <a:solidFill>
                  <a:prstClr val="black"/>
                </a:solidFill>
                <a:latin typeface="+mn-lt"/>
              </a:rPr>
              <a:t>	Eph 4:22-27</a:t>
            </a:r>
            <a:endParaRPr lang="en-US" sz="2800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282D3D-3026-FA29-14BF-E6CA751F5959}"/>
              </a:ext>
            </a:extLst>
          </p:cNvPr>
          <p:cNvSpPr/>
          <p:nvPr/>
        </p:nvSpPr>
        <p:spPr>
          <a:xfrm>
            <a:off x="219074" y="5029200"/>
            <a:ext cx="4886325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90EC97-8C97-5138-CAE7-C983FC69FEBC}"/>
              </a:ext>
            </a:extLst>
          </p:cNvPr>
          <p:cNvSpPr/>
          <p:nvPr/>
        </p:nvSpPr>
        <p:spPr>
          <a:xfrm>
            <a:off x="154675" y="6172200"/>
            <a:ext cx="4886325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67622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001CF4-DA39-6C4C-2B91-37EEA6BC1384}"/>
              </a:ext>
            </a:extLst>
          </p:cNvPr>
          <p:cNvSpPr txBox="1"/>
          <p:nvPr/>
        </p:nvSpPr>
        <p:spPr>
          <a:xfrm>
            <a:off x="609600" y="1447800"/>
            <a:ext cx="7696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Soul Health </a:t>
            </a:r>
            <a:r>
              <a:rPr lang="en-US" sz="60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(the transforming work of Jesus)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begins with 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F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ORGIVENESS!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55543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B662-EC05-39B5-0181-97B6E04D0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E65FF-78CE-122F-84A3-71CD98A472FF}"/>
              </a:ext>
            </a:extLst>
          </p:cNvPr>
          <p:cNvSpPr txBox="1"/>
          <p:nvPr/>
        </p:nvSpPr>
        <p:spPr>
          <a:xfrm>
            <a:off x="304800" y="3429000"/>
            <a:ext cx="8610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anticipate &amp; am Praying for: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Healings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Deliverances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Filling of the Holy Spirit</a:t>
            </a:r>
          </a:p>
          <a:p>
            <a:pPr marL="0" marR="3810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Testimonies of Freedom in Christ Jesus</a:t>
            </a:r>
            <a:endParaRPr lang="en-US" sz="36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818A1-1955-0724-46CE-4C2492A80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9144000" cy="29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93919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19631</TotalTime>
  <Words>498</Words>
  <Application>Microsoft Office PowerPoint</Application>
  <PresentationFormat>On-screen Show (4:3)</PresentationFormat>
  <Paragraphs>24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901</cp:revision>
  <cp:lastPrinted>2022-10-02T13:03:38Z</cp:lastPrinted>
  <dcterms:created xsi:type="dcterms:W3CDTF">2020-07-19T11:17:55Z</dcterms:created>
  <dcterms:modified xsi:type="dcterms:W3CDTF">2025-09-28T11:57:21Z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