
<file path=[Content_Types].xml><?xml version="1.0" encoding="utf-8"?>
<Types xmlns="http://schemas.openxmlformats.org/package/2006/content-types"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93" r:id="rId4"/>
  </p:sldMasterIdLst>
  <p:notesMasterIdLst>
    <p:notesMasterId r:id="rId15"/>
  </p:notesMasterIdLst>
  <p:handoutMasterIdLst>
    <p:handoutMasterId r:id="rId16"/>
  </p:handoutMasterIdLst>
  <p:sldIdLst>
    <p:sldId id="8441" r:id="rId5"/>
    <p:sldId id="8443" r:id="rId6"/>
    <p:sldId id="8467" r:id="rId7"/>
    <p:sldId id="8448" r:id="rId8"/>
    <p:sldId id="8471" r:id="rId9"/>
    <p:sldId id="8473" r:id="rId10"/>
    <p:sldId id="8477" r:id="rId11"/>
    <p:sldId id="8474" r:id="rId12"/>
    <p:sldId id="8444" r:id="rId13"/>
    <p:sldId id="8403" r:id="rId14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92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8" userDrawn="1">
          <p15:clr>
            <a:srgbClr val="A4A3A4"/>
          </p15:clr>
        </p15:guide>
        <p15:guide id="2" pos="2208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E0000"/>
    <a:srgbClr val="003300"/>
    <a:srgbClr val="001236"/>
    <a:srgbClr val="CC0000"/>
    <a:srgbClr val="4C0000"/>
    <a:srgbClr val="200F51"/>
    <a:srgbClr val="800000"/>
    <a:srgbClr val="140A52"/>
    <a:srgbClr val="000510"/>
    <a:srgbClr val="3C283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324" autoAdjust="0"/>
    <p:restoredTop sz="91026" autoAdjust="0"/>
  </p:normalViewPr>
  <p:slideViewPr>
    <p:cSldViewPr showGuides="1">
      <p:cViewPr>
        <p:scale>
          <a:sx n="50" d="100"/>
          <a:sy n="50" d="100"/>
        </p:scale>
        <p:origin x="716" y="132"/>
      </p:cViewPr>
      <p:guideLst>
        <p:guide orient="horz" pos="2160"/>
        <p:guide pos="292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-2382"/>
    </p:cViewPr>
  </p:sorterViewPr>
  <p:notesViewPr>
    <p:cSldViewPr showGuides="1">
      <p:cViewPr varScale="1">
        <p:scale>
          <a:sx n="55" d="100"/>
          <a:sy n="55" d="100"/>
        </p:scale>
        <p:origin x="2772" y="84"/>
      </p:cViewPr>
      <p:guideLst>
        <p:guide orient="horz" pos="2928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36888" cy="465138"/>
          </a:xfrm>
          <a:prstGeom prst="rect">
            <a:avLst/>
          </a:prstGeom>
        </p:spPr>
        <p:txBody>
          <a:bodyPr vert="horz" lIns="93174" tIns="46588" rIns="93174" bIns="46588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 dirty="0">
                <a:latin typeface="+mn-lt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1926" y="0"/>
            <a:ext cx="3036888" cy="465138"/>
          </a:xfrm>
          <a:prstGeom prst="rect">
            <a:avLst/>
          </a:prstGeom>
        </p:spPr>
        <p:txBody>
          <a:bodyPr vert="horz" lIns="93174" tIns="46588" rIns="93174" bIns="46588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E4AA96D6-9668-4899-AAD5-4140F4AFEE62}" type="datetimeFigureOut">
              <a:rPr lang="en-US"/>
              <a:pPr>
                <a:defRPr/>
              </a:pPr>
              <a:t>4/27/2025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8829675"/>
            <a:ext cx="3036888" cy="465138"/>
          </a:xfrm>
          <a:prstGeom prst="rect">
            <a:avLst/>
          </a:prstGeom>
        </p:spPr>
        <p:txBody>
          <a:bodyPr vert="horz" lIns="93174" tIns="46588" rIns="93174" bIns="46588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 dirty="0">
                <a:latin typeface="+mn-lt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1926" y="8829675"/>
            <a:ext cx="3036888" cy="465138"/>
          </a:xfrm>
          <a:prstGeom prst="rect">
            <a:avLst/>
          </a:prstGeom>
        </p:spPr>
        <p:txBody>
          <a:bodyPr vert="horz" lIns="93174" tIns="46588" rIns="93174" bIns="46588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C3A26895-C2E3-4028-89DB-B12CFB31EDB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36888" cy="465138"/>
          </a:xfrm>
          <a:prstGeom prst="rect">
            <a:avLst/>
          </a:prstGeom>
        </p:spPr>
        <p:txBody>
          <a:bodyPr vert="horz" lIns="93548" tIns="46774" rIns="93548" bIns="46774" rtlCol="0"/>
          <a:lstStyle>
            <a:lvl1pPr algn="l" eaLnBrk="1" hangingPunct="1">
              <a:defRPr sz="1200" dirty="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1926" y="0"/>
            <a:ext cx="3036888" cy="465138"/>
          </a:xfrm>
          <a:prstGeom prst="rect">
            <a:avLst/>
          </a:prstGeom>
        </p:spPr>
        <p:txBody>
          <a:bodyPr vert="horz" lIns="93548" tIns="46774" rIns="93548" bIns="46774" rtlCol="0"/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fld id="{27078B37-2A58-4AB2-90F7-D39C0570B202}" type="datetimeFigureOut">
              <a:rPr lang="en-US"/>
              <a:pPr>
                <a:defRPr/>
              </a:pPr>
              <a:t>4/27/2025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548" tIns="46774" rIns="93548" bIns="46774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16427"/>
            <a:ext cx="5607050" cy="4183063"/>
          </a:xfrm>
          <a:prstGeom prst="rect">
            <a:avLst/>
          </a:prstGeom>
        </p:spPr>
        <p:txBody>
          <a:bodyPr vert="horz" lIns="93548" tIns="46774" rIns="93548" bIns="46774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8829675"/>
            <a:ext cx="3036888" cy="465138"/>
          </a:xfrm>
          <a:prstGeom prst="rect">
            <a:avLst/>
          </a:prstGeom>
        </p:spPr>
        <p:txBody>
          <a:bodyPr vert="horz" lIns="93548" tIns="46774" rIns="93548" bIns="46774" rtlCol="0" anchor="b"/>
          <a:lstStyle>
            <a:lvl1pPr algn="l" eaLnBrk="1" hangingPunct="1">
              <a:defRPr sz="1200" dirty="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1926" y="8829675"/>
            <a:ext cx="3036888" cy="465138"/>
          </a:xfrm>
          <a:prstGeom prst="rect">
            <a:avLst/>
          </a:prstGeom>
        </p:spPr>
        <p:txBody>
          <a:bodyPr vert="horz" lIns="93548" tIns="46774" rIns="93548" bIns="46774" rtlCol="0" anchor="b"/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fld id="{8BE3DCCF-9315-40EC-AB5D-258771C66C6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83666C-802F-4392-A00E-98CEE425D6F9}" type="datetimeFigureOut">
              <a:rPr lang="en-US"/>
              <a:pPr>
                <a:defRPr/>
              </a:pPr>
              <a:t>4/27/2025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25D314-1835-409D-9EFD-58E955B2904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1622236"/>
      </p:ext>
    </p:extLst>
  </p:cSld>
  <p:clrMapOvr>
    <a:masterClrMapping/>
  </p:clrMapOvr>
  <p:transition spd="slow">
    <p:random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DA05A5-5A0B-45FF-B89D-85BC8460AB0C}" type="datetimeFigureOut">
              <a:rPr lang="en-US"/>
              <a:pPr>
                <a:defRPr/>
              </a:pPr>
              <a:t>4/27/2025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FD8002-CF1F-4096-9569-3573B982FB0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7686743"/>
      </p:ext>
    </p:extLst>
  </p:cSld>
  <p:clrMapOvr>
    <a:masterClrMapping/>
  </p:clrMapOvr>
  <p:transition spd="slow">
    <p:random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8BCD70-790B-4A11-9799-E88470345A93}" type="datetimeFigureOut">
              <a:rPr lang="en-US"/>
              <a:pPr>
                <a:defRPr/>
              </a:pPr>
              <a:t>4/27/2025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996E6A-4084-41FC-B2D9-CD53888D83D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7377904"/>
      </p:ext>
    </p:extLst>
  </p:cSld>
  <p:clrMapOvr>
    <a:masterClrMapping/>
  </p:clrMapOvr>
  <p:transition spd="slow">
    <p:random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B44BCD-C835-4034-8505-224F441D54CB}" type="datetimeFigureOut">
              <a:rPr lang="en-US"/>
              <a:pPr>
                <a:defRPr/>
              </a:pPr>
              <a:t>4/27/2025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8990BB-F777-40B5-BC28-2430EB8FBE6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8038741"/>
      </p:ext>
    </p:extLst>
  </p:cSld>
  <p:clrMapOvr>
    <a:masterClrMapping/>
  </p:clrMapOvr>
  <p:transition spd="slow">
    <p:random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BB4B57-825F-48E0-BF16-963E87FFE659}" type="datetimeFigureOut">
              <a:rPr lang="en-US"/>
              <a:pPr>
                <a:defRPr/>
              </a:pPr>
              <a:t>4/27/2025</a:t>
            </a:fld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E3616B-0542-4CE8-8DAE-BEAA6DB1B07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7869043"/>
      </p:ext>
    </p:extLst>
  </p:cSld>
  <p:clrMapOvr>
    <a:masterClrMapping/>
  </p:clrMapOvr>
  <p:transition spd="slow">
    <p:random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8B4DE8-5ED3-47D1-A32C-1E2E49221FE3}" type="datetimeFigureOut">
              <a:rPr lang="en-US"/>
              <a:pPr>
                <a:defRPr/>
              </a:pPr>
              <a:t>4/27/2025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C5E01C-1404-4CAD-A550-550339EBA21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0798950"/>
      </p:ext>
    </p:extLst>
  </p:cSld>
  <p:clrMapOvr>
    <a:masterClrMapping/>
  </p:clrMapOvr>
  <p:transition spd="slow">
    <p:random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F2399E-1BF0-477C-98CB-F873E9621757}" type="datetimeFigureOut">
              <a:rPr lang="en-US"/>
              <a:pPr>
                <a:defRPr/>
              </a:pPr>
              <a:t>4/27/2025</a:t>
            </a:fld>
            <a:endParaRPr lang="en-US" dirty="0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9925CD-BC6B-42B2-A4BA-068E3A04889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4975980"/>
      </p:ext>
    </p:extLst>
  </p:cSld>
  <p:clrMapOvr>
    <a:masterClrMapping/>
  </p:clrMapOvr>
  <p:transition spd="slow">
    <p:random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62D4B8-E19B-4905-A097-CBAC17352F85}" type="datetimeFigureOut">
              <a:rPr lang="en-US"/>
              <a:pPr>
                <a:defRPr/>
              </a:pPr>
              <a:t>4/27/2025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E95AD5-C483-4D69-8DAF-88F64E7D318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2274109"/>
      </p:ext>
    </p:extLst>
  </p:cSld>
  <p:clrMapOvr>
    <a:masterClrMapping/>
  </p:clrMapOvr>
  <p:transition spd="slow">
    <p:random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rtlCol="0">
            <a:normAutofit/>
          </a:bodyPr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CFBABC-811A-43E2-95C0-925DF895F8CB}" type="datetimeFigureOut">
              <a:rPr lang="en-US"/>
              <a:pPr>
                <a:defRPr/>
              </a:pPr>
              <a:t>4/27/2025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67E973-7675-48A5-8C2D-5FC890CCEB8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4723466"/>
      </p:ext>
    </p:extLst>
  </p:cSld>
  <p:clrMapOvr>
    <a:masterClrMapping/>
  </p:clrMapOvr>
  <p:transition spd="slow">
    <p:random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173480-399F-476C-B408-5116C24F63C0}" type="datetimeFigureOut">
              <a:rPr lang="en-US"/>
              <a:pPr>
                <a:defRPr/>
              </a:pPr>
              <a:t>4/27/2025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337134-7EAC-4920-B564-C6A85EB0116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7227958"/>
      </p:ext>
    </p:extLst>
  </p:cSld>
  <p:clrMapOvr>
    <a:masterClrMapping/>
  </p:clrMapOvr>
  <p:transition spd="slow">
    <p:random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191E29-5936-4AE4-925D-188B0F8BBB7A}" type="datetimeFigureOut">
              <a:rPr lang="en-US"/>
              <a:pPr>
                <a:defRPr/>
              </a:pPr>
              <a:t>4/27/2025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370B8F-34D3-4D31-94DD-F102750F5FA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859853"/>
      </p:ext>
    </p:extLst>
  </p:cSld>
  <p:clrMapOvr>
    <a:masterClrMapping/>
  </p:clrMapOvr>
  <p:transition spd="slow">
    <p:random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628650" y="365125"/>
            <a:ext cx="78867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1A9E0286-B1FA-453C-948A-193D5F62C066}" type="datetimeFigureOut">
              <a:rPr lang="en-US"/>
              <a:pPr>
                <a:defRPr/>
              </a:pPr>
              <a:t>4/27/2025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dirty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00B2CDBA-08FD-4277-94DC-663BFDE2EF4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94" r:id="rId1"/>
    <p:sldLayoutId id="2147483895" r:id="rId2"/>
    <p:sldLayoutId id="2147483896" r:id="rId3"/>
    <p:sldLayoutId id="2147483897" r:id="rId4"/>
    <p:sldLayoutId id="2147483898" r:id="rId5"/>
    <p:sldLayoutId id="2147483899" r:id="rId6"/>
    <p:sldLayoutId id="2147483900" r:id="rId7"/>
    <p:sldLayoutId id="2147483901" r:id="rId8"/>
    <p:sldLayoutId id="2147483902" r:id="rId9"/>
    <p:sldLayoutId id="2147483903" r:id="rId10"/>
    <p:sldLayoutId id="2147483904" r:id="rId11"/>
  </p:sldLayoutIdLst>
  <p:transition spd="slow">
    <p:random/>
  </p:transition>
  <p:txStyles>
    <p:titleStyle>
      <a:lvl1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2pPr>
      <a:lvl3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3pPr>
      <a:lvl4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4pPr>
      <a:lvl5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5pPr>
      <a:lvl6pPr marL="4572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6pPr>
      <a:lvl7pPr marL="9144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7pPr>
      <a:lvl8pPr marL="13716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8pPr>
      <a:lvl9pPr marL="18288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171450" indent="-171450" algn="l" defTabSz="685800" rtl="0" eaLnBrk="0" fontAlgn="base" hangingPunct="0">
        <a:lnSpc>
          <a:spcPct val="90000"/>
        </a:lnSpc>
        <a:spcBef>
          <a:spcPts val="750"/>
        </a:spcBef>
        <a:spcAft>
          <a:spcPct val="0"/>
        </a:spcAft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DE6D6C-A615-7D14-4C6B-FDB9268D4F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9">
            <a:extLst>
              <a:ext uri="{FF2B5EF4-FFF2-40B4-BE49-F238E27FC236}">
                <a16:creationId xmlns:a16="http://schemas.microsoft.com/office/drawing/2014/main" id="{FE117635-1170-FAE7-FC1A-D151B0C7E2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1931895"/>
            <a:ext cx="2743200" cy="403860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>
            <a:no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sz="3200" b="1" kern="140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Jn 6:1-52</a:t>
            </a:r>
          </a:p>
          <a:p>
            <a:r>
              <a:rPr lang="en-US" sz="3200" b="1" kern="1400" dirty="0">
                <a:solidFill>
                  <a:srgbClr val="000000"/>
                </a:solidFill>
                <a:latin typeface="Calibri" panose="020F0502020204030204" pitchFamily="34" charset="0"/>
              </a:rPr>
              <a:t>Jn 16:25-33</a:t>
            </a:r>
            <a:endParaRPr lang="en-US" sz="3200" b="1" kern="1400" dirty="0">
              <a:ln>
                <a:noFill/>
              </a:ln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  <a:p>
            <a:pPr marL="0" marR="0" indent="0" algn="l"/>
            <a:r>
              <a:rPr lang="en-US" sz="3200" b="1" kern="1400" dirty="0">
                <a:solidFill>
                  <a:srgbClr val="000000"/>
                </a:solidFill>
                <a:latin typeface="Calibri" panose="020F0502020204030204" pitchFamily="34" charset="0"/>
              </a:rPr>
              <a:t>Jn 17:1-5</a:t>
            </a:r>
          </a:p>
          <a:p>
            <a:pPr marL="0" marR="0" indent="0" algn="l"/>
            <a:r>
              <a:rPr lang="en-US" sz="3200" b="1" kern="140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Jn 14:1-</a:t>
            </a:r>
            <a:r>
              <a:rPr lang="en-US" sz="3200" b="1" kern="1400" dirty="0">
                <a:solidFill>
                  <a:srgbClr val="000000"/>
                </a:solidFill>
                <a:latin typeface="Calibri" panose="020F0502020204030204" pitchFamily="34" charset="0"/>
              </a:rPr>
              <a:t>6, 7-11</a:t>
            </a:r>
          </a:p>
          <a:p>
            <a:pPr marL="0" marR="0" indent="0" algn="l"/>
            <a:r>
              <a:rPr lang="en-US" sz="3200" b="1" kern="140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Jn 1:11-13</a:t>
            </a:r>
            <a:endParaRPr lang="en-US" sz="2400" b="1" kern="1400" dirty="0">
              <a:solidFill>
                <a:srgbClr val="000000"/>
              </a:solidFill>
              <a:uFill>
                <a:solidFill>
                  <a:srgbClr val="3E0000"/>
                </a:solidFill>
              </a:uFill>
              <a:latin typeface="+mn-lt"/>
            </a:endParaRPr>
          </a:p>
        </p:txBody>
      </p:sp>
      <p:sp>
        <p:nvSpPr>
          <p:cNvPr id="7" name="TextBox 9">
            <a:extLst>
              <a:ext uri="{FF2B5EF4-FFF2-40B4-BE49-F238E27FC236}">
                <a16:creationId xmlns:a16="http://schemas.microsoft.com/office/drawing/2014/main" id="{94B6524A-A141-0B6E-C086-27987AA8FC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5824847"/>
            <a:ext cx="2038352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Aft>
                <a:spcPts val="600"/>
              </a:spcAft>
            </a:pPr>
            <a:r>
              <a:rPr lang="en-US" altLang="en-US" sz="3600" b="1" i="1" dirty="0">
                <a:cs typeface="Arial" panose="020B0604020202020204" pitchFamily="34" charset="0"/>
              </a:rPr>
              <a:t>4/27/25</a:t>
            </a: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52B013D7-62C9-F549-1480-25FC450892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048" y="53017"/>
            <a:ext cx="9143999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38100" indent="0" algn="ctr">
              <a:spcBef>
                <a:spcPts val="0"/>
              </a:spcBef>
              <a:spcAft>
                <a:spcPts val="600"/>
              </a:spcAft>
            </a:pPr>
            <a:r>
              <a:rPr lang="en-US" sz="5400" b="1" i="1" dirty="0">
                <a:cs typeface="Arial" panose="020B0604020202020204" pitchFamily="34" charset="0"/>
              </a:rPr>
              <a:t>Jesus’ Prayer</a:t>
            </a:r>
          </a:p>
        </p:txBody>
      </p:sp>
      <p:pic>
        <p:nvPicPr>
          <p:cNvPr id="4" name="Picture 3" descr="A painting of a person in a white robe&#10;&#10;AI-generated content may be incorrect.">
            <a:extLst>
              <a:ext uri="{FF2B5EF4-FFF2-40B4-BE49-F238E27FC236}">
                <a16:creationId xmlns:a16="http://schemas.microsoft.com/office/drawing/2014/main" id="{A8CD5EA7-DB07-1E48-C9E4-A16B74D64D8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38" t="16666" r="7785" b="11333"/>
          <a:stretch/>
        </p:blipFill>
        <p:spPr>
          <a:xfrm>
            <a:off x="3810000" y="1085533"/>
            <a:ext cx="5353047" cy="5731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9858409"/>
      </p:ext>
    </p:extLst>
  </p:cSld>
  <p:clrMapOvr>
    <a:masterClrMapping/>
  </p:clrMapOvr>
  <p:transition spd="slow">
    <p:random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F45E5B-E4C8-39A1-D841-9F8C302607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6F72D81-042F-0E36-35A1-986FC6C881FA}"/>
              </a:ext>
            </a:extLst>
          </p:cNvPr>
          <p:cNvSpPr txBox="1"/>
          <p:nvPr/>
        </p:nvSpPr>
        <p:spPr>
          <a:xfrm>
            <a:off x="0" y="762000"/>
            <a:ext cx="9144000" cy="24314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38100" lvl="0" indent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6000" b="1" kern="140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Jesus is</a:t>
            </a:r>
          </a:p>
          <a:p>
            <a:pPr marL="0" marR="38100" lvl="0" indent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6000" b="1" u="sng" kern="1400" dirty="0">
                <a:ln>
                  <a:noFill/>
                </a:ln>
                <a:solidFill>
                  <a:srgbClr val="000000"/>
                </a:solidFill>
                <a:effectLst/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finally</a:t>
            </a:r>
            <a:r>
              <a:rPr lang="en-US" sz="6000" b="1" kern="140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en-US" sz="6000" b="1" u="sng" kern="1400" dirty="0">
                <a:ln>
                  <a:noFill/>
                </a:ln>
                <a:solidFill>
                  <a:srgbClr val="000000"/>
                </a:solidFill>
                <a:effectLst/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being</a:t>
            </a:r>
            <a:r>
              <a:rPr lang="en-US" sz="6000" b="1" kern="140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en-US" sz="6000" b="1" u="sng" kern="1400" dirty="0">
                <a:ln>
                  <a:noFill/>
                </a:ln>
                <a:solidFill>
                  <a:srgbClr val="000000"/>
                </a:solidFill>
                <a:effectLst/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heard</a:t>
            </a:r>
            <a:r>
              <a:rPr lang="en-US" sz="6000" b="1" kern="140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.</a:t>
            </a:r>
            <a:endParaRPr lang="en-US" sz="3200" b="1" kern="1400" dirty="0">
              <a:ln>
                <a:noFill/>
              </a:ln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  <a:p>
            <a:pPr marL="0" marR="38100" lvl="0" indent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b="1" kern="1400" dirty="0">
                <a:solidFill>
                  <a:srgbClr val="000000"/>
                </a:solidFill>
                <a:latin typeface="Calibri" panose="020F0502020204030204" pitchFamily="34" charset="0"/>
              </a:rPr>
              <a:t>J</a:t>
            </a:r>
            <a:r>
              <a:rPr lang="en-US" sz="3200" b="1" kern="140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n 16:29</a:t>
            </a:r>
            <a:endParaRPr lang="en-US" sz="3200" b="1" kern="1400" dirty="0">
              <a:ln>
                <a:noFill/>
              </a:ln>
              <a:solidFill>
                <a:srgbClr val="000000"/>
              </a:solidFill>
              <a:effectLst/>
              <a:uFill>
                <a:solidFill>
                  <a:srgbClr val="3E0000"/>
                </a:solidFill>
              </a:uFill>
              <a:latin typeface="Calibri" panose="020F0502020204030204" pitchFamily="34" charset="0"/>
            </a:endParaRPr>
          </a:p>
        </p:txBody>
      </p:sp>
      <p:sp>
        <p:nvSpPr>
          <p:cNvPr id="8" name="Explosion: 8 Points 7">
            <a:extLst>
              <a:ext uri="{FF2B5EF4-FFF2-40B4-BE49-F238E27FC236}">
                <a16:creationId xmlns:a16="http://schemas.microsoft.com/office/drawing/2014/main" id="{E9D997B6-6350-F311-E5FE-BD7877FE6453}"/>
              </a:ext>
            </a:extLst>
          </p:cNvPr>
          <p:cNvSpPr/>
          <p:nvPr/>
        </p:nvSpPr>
        <p:spPr>
          <a:xfrm>
            <a:off x="3048000" y="533400"/>
            <a:ext cx="333849" cy="750442"/>
          </a:xfrm>
          <a:prstGeom prst="irregularSeal1">
            <a:avLst/>
          </a:prstGeom>
          <a:solidFill>
            <a:srgbClr val="3E0000"/>
          </a:solidFill>
          <a:ln w="127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68011E6-B446-F466-BFD5-17F126CDA7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0500" y="3664566"/>
            <a:ext cx="8763000" cy="2677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>
              <a:spcAft>
                <a:spcPts val="0"/>
              </a:spcAft>
              <a:tabLst>
                <a:tab pos="8293100" algn="r"/>
              </a:tabLst>
            </a:pPr>
            <a:r>
              <a:rPr lang="en-US" sz="3200" dirty="0">
                <a:effectLst/>
                <a:latin typeface="Calibri" panose="020F0502020204030204" pitchFamily="34" charset="0"/>
              </a:rPr>
              <a:t>His disciples said, </a:t>
            </a:r>
            <a:r>
              <a:rPr lang="en-US" sz="3200" b="1" dirty="0">
                <a:effectLst/>
                <a:latin typeface="Calibri" panose="020F0502020204030204" pitchFamily="34" charset="0"/>
              </a:rPr>
              <a:t>“Ah, now you are speaking plainly and not using figurative speech!</a:t>
            </a:r>
          </a:p>
          <a:p>
            <a:pPr marL="0" marR="0">
              <a:spcAft>
                <a:spcPts val="0"/>
              </a:spcAft>
              <a:tabLst>
                <a:tab pos="8293100" algn="r"/>
              </a:tabLst>
            </a:pPr>
            <a:endParaRPr lang="en-US" sz="800" b="1" dirty="0">
              <a:latin typeface="Calibri" panose="020F0502020204030204" pitchFamily="34" charset="0"/>
            </a:endParaRPr>
          </a:p>
          <a:p>
            <a:pPr marL="0" marR="0">
              <a:spcAft>
                <a:spcPts val="0"/>
              </a:spcAft>
              <a:tabLst>
                <a:tab pos="8293100" algn="r"/>
              </a:tabLst>
            </a:pPr>
            <a:r>
              <a:rPr lang="en-US" sz="3200" b="1" baseline="30000" dirty="0">
                <a:effectLst/>
                <a:latin typeface="Calibri" panose="020F0502020204030204" pitchFamily="34" charset="0"/>
              </a:rPr>
              <a:t>30 </a:t>
            </a:r>
            <a:r>
              <a:rPr lang="en-US" sz="3200" b="1" dirty="0">
                <a:effectLst/>
                <a:latin typeface="Calibri" panose="020F0502020204030204" pitchFamily="34" charset="0"/>
              </a:rPr>
              <a:t>Now we know that you know all things and do not need anyone to question you; this is why we believe that you came from God.”	</a:t>
            </a:r>
            <a:r>
              <a:rPr lang="en-US" sz="2800" b="1" dirty="0">
                <a:solidFill>
                  <a:prstClr val="black"/>
                </a:solidFill>
                <a:latin typeface="Calibri" panose="020F0502020204030204"/>
              </a:rPr>
              <a:t>Jn 16:29-30</a:t>
            </a:r>
            <a:endParaRPr lang="en-US" sz="28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154129498"/>
      </p:ext>
    </p:extLst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66B302-5C29-FC92-1C38-637A168A8F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17C2D55-0C80-F98E-FC7A-C0C3C9EB9F8E}"/>
              </a:ext>
            </a:extLst>
          </p:cNvPr>
          <p:cNvSpPr txBox="1"/>
          <p:nvPr/>
        </p:nvSpPr>
        <p:spPr>
          <a:xfrm>
            <a:off x="0" y="762000"/>
            <a:ext cx="9144000" cy="24314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38100" lvl="0" indent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6000" b="1" kern="140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Jesus prays</a:t>
            </a:r>
          </a:p>
          <a:p>
            <a:pPr marL="0" marR="38100" lvl="0" indent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6000" b="1" kern="1400" dirty="0">
                <a:solidFill>
                  <a:srgbClr val="000000"/>
                </a:solidFill>
                <a:latin typeface="Calibri" panose="020F0502020204030204" pitchFamily="34" charset="0"/>
              </a:rPr>
              <a:t> “</a:t>
            </a:r>
            <a:r>
              <a:rPr lang="en-US" sz="6000" b="1" u="sng" kern="1400" dirty="0">
                <a:ln>
                  <a:noFill/>
                </a:ln>
                <a:solidFill>
                  <a:srgbClr val="000000"/>
                </a:solidFill>
                <a:effectLst/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The</a:t>
            </a:r>
            <a:r>
              <a:rPr lang="en-US" sz="6000" b="1" kern="140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en-US" sz="6000" b="1" u="sng" kern="1400" dirty="0">
                <a:ln>
                  <a:noFill/>
                </a:ln>
                <a:solidFill>
                  <a:srgbClr val="000000"/>
                </a:solidFill>
                <a:effectLst/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Father</a:t>
            </a:r>
            <a:r>
              <a:rPr lang="en-US" sz="6000" b="1" kern="140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.”</a:t>
            </a:r>
            <a:endParaRPr lang="en-US" sz="3200" b="1" kern="1400" dirty="0">
              <a:ln>
                <a:noFill/>
              </a:ln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  <a:p>
            <a:pPr marL="0" marR="38100" lvl="0" indent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b="1" kern="1400" dirty="0">
                <a:solidFill>
                  <a:srgbClr val="000000"/>
                </a:solidFill>
                <a:latin typeface="Calibri" panose="020F0502020204030204" pitchFamily="34" charset="0"/>
              </a:rPr>
              <a:t>J</a:t>
            </a:r>
            <a:r>
              <a:rPr lang="en-US" sz="3200" b="1" kern="140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n 16:26</a:t>
            </a:r>
            <a:endParaRPr lang="en-US" sz="3200" b="1" kern="1400" dirty="0">
              <a:ln>
                <a:noFill/>
              </a:ln>
              <a:solidFill>
                <a:srgbClr val="000000"/>
              </a:solidFill>
              <a:effectLst/>
              <a:uFill>
                <a:solidFill>
                  <a:srgbClr val="3E0000"/>
                </a:solidFill>
              </a:uFill>
              <a:latin typeface="Calibri" panose="020F0502020204030204" pitchFamily="34" charset="0"/>
            </a:endParaRPr>
          </a:p>
        </p:txBody>
      </p:sp>
      <p:sp>
        <p:nvSpPr>
          <p:cNvPr id="8" name="Explosion: 8 Points 7">
            <a:extLst>
              <a:ext uri="{FF2B5EF4-FFF2-40B4-BE49-F238E27FC236}">
                <a16:creationId xmlns:a16="http://schemas.microsoft.com/office/drawing/2014/main" id="{570C1139-47F4-2A94-6EE0-81DCEC3BDE9D}"/>
              </a:ext>
            </a:extLst>
          </p:cNvPr>
          <p:cNvSpPr/>
          <p:nvPr/>
        </p:nvSpPr>
        <p:spPr>
          <a:xfrm>
            <a:off x="2438400" y="386779"/>
            <a:ext cx="333849" cy="750442"/>
          </a:xfrm>
          <a:prstGeom prst="irregularSeal1">
            <a:avLst/>
          </a:prstGeom>
          <a:solidFill>
            <a:srgbClr val="3E0000"/>
          </a:solidFill>
          <a:ln w="127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A10B226-692D-236D-1B19-B1C2FD16CE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0500" y="3218175"/>
            <a:ext cx="8763000" cy="3477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>
              <a:spcAft>
                <a:spcPts val="0"/>
              </a:spcAft>
              <a:tabLst>
                <a:tab pos="8293100" algn="r"/>
              </a:tabLst>
            </a:pPr>
            <a:r>
              <a:rPr lang="en-US" sz="3200" b="1" dirty="0">
                <a:solidFill>
                  <a:srgbClr val="FF0000"/>
                </a:solidFill>
                <a:effectLst/>
                <a:latin typeface="Calibri" panose="020F0502020204030204" pitchFamily="34" charset="0"/>
              </a:rPr>
              <a:t>“These things I have spoken to you in figurative language; but the time is coming when I will no longer speak to you in figurative language, but I will tell you plainly about the Father. </a:t>
            </a:r>
            <a:r>
              <a:rPr lang="en-US" sz="3200" b="1" baseline="30000" dirty="0">
                <a:solidFill>
                  <a:srgbClr val="FF0000"/>
                </a:solidFill>
                <a:effectLst/>
                <a:latin typeface="Calibri" panose="020F0502020204030204" pitchFamily="34" charset="0"/>
              </a:rPr>
              <a:t>26 </a:t>
            </a:r>
            <a:r>
              <a:rPr lang="en-US" sz="3200" b="1" dirty="0">
                <a:solidFill>
                  <a:srgbClr val="FF0000"/>
                </a:solidFill>
                <a:effectLst/>
                <a:latin typeface="Calibri" panose="020F0502020204030204" pitchFamily="34" charset="0"/>
              </a:rPr>
              <a:t>In that day you will ask in My name, and I do not say to you that I shall pray </a:t>
            </a:r>
            <a:r>
              <a:rPr lang="en-US" sz="3200" b="1" u="heavy" dirty="0">
                <a:solidFill>
                  <a:srgbClr val="3E0000"/>
                </a:solidFill>
                <a:effectLst/>
                <a:uFill>
                  <a:solidFill>
                    <a:schemeClr val="tx1"/>
                  </a:solidFill>
                </a:uFill>
                <a:latin typeface="Calibri" panose="020F0502020204030204" pitchFamily="34" charset="0"/>
              </a:rPr>
              <a:t>The Father</a:t>
            </a:r>
            <a:r>
              <a:rPr lang="en-US" sz="3200" b="1" dirty="0">
                <a:solidFill>
                  <a:srgbClr val="3E0000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en-US" sz="3200" b="1" dirty="0">
                <a:solidFill>
                  <a:srgbClr val="FF0000"/>
                </a:solidFill>
                <a:effectLst/>
                <a:latin typeface="Calibri" panose="020F0502020204030204" pitchFamily="34" charset="0"/>
              </a:rPr>
              <a:t>for you.”</a:t>
            </a:r>
            <a:r>
              <a:rPr lang="en-US" sz="3200" b="1" dirty="0">
                <a:effectLst/>
                <a:latin typeface="Calibri" panose="020F0502020204030204" pitchFamily="34" charset="0"/>
              </a:rPr>
              <a:t>	</a:t>
            </a:r>
            <a:r>
              <a:rPr lang="en-US" sz="2800" b="1" dirty="0">
                <a:solidFill>
                  <a:prstClr val="black"/>
                </a:solidFill>
                <a:latin typeface="Calibri" panose="020F0502020204030204"/>
              </a:rPr>
              <a:t>Jn 16:25-26</a:t>
            </a:r>
          </a:p>
          <a:p>
            <a:pPr marL="0" marR="0">
              <a:spcAft>
                <a:spcPts val="0"/>
              </a:spcAft>
              <a:tabLst>
                <a:tab pos="8293100" algn="r"/>
              </a:tabLst>
            </a:pPr>
            <a:r>
              <a:rPr lang="en-US" sz="2800" b="1" dirty="0">
                <a:solidFill>
                  <a:prstClr val="black"/>
                </a:solidFill>
                <a:latin typeface="Calibri" panose="020F0502020204030204"/>
              </a:rPr>
              <a:t>	NKJV</a:t>
            </a:r>
            <a:endParaRPr lang="en-US" sz="28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62940485"/>
      </p:ext>
    </p:extLst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186BA474-4CD2-CB5D-3C56-2A539E1E97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" y="76200"/>
            <a:ext cx="8763000" cy="66171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>
              <a:spcAft>
                <a:spcPts val="0"/>
              </a:spcAft>
              <a:tabLst>
                <a:tab pos="8740775" algn="r"/>
              </a:tabLst>
            </a:pPr>
            <a:r>
              <a:rPr lang="en-US" sz="3600" dirty="0">
                <a:effectLst/>
                <a:latin typeface="Calibri" panose="020F0502020204030204" pitchFamily="34" charset="0"/>
              </a:rPr>
              <a:t>These things I have spoken to you in figurative language; but the time is coming when I will no longer speak to you in figurative language, but </a:t>
            </a:r>
            <a:r>
              <a:rPr lang="en-US" sz="3600" u="heavy" dirty="0">
                <a:effectLst/>
                <a:uFill>
                  <a:solidFill>
                    <a:srgbClr val="C00000"/>
                  </a:solidFill>
                </a:uFill>
                <a:latin typeface="Calibri" panose="020F0502020204030204" pitchFamily="34" charset="0"/>
              </a:rPr>
              <a:t>I will tell you plainly about the Father</a:t>
            </a:r>
            <a:r>
              <a:rPr lang="en-US" sz="3600" dirty="0">
                <a:effectLst/>
                <a:latin typeface="Calibri" panose="020F0502020204030204" pitchFamily="34" charset="0"/>
              </a:rPr>
              <a:t>. </a:t>
            </a:r>
            <a:r>
              <a:rPr lang="en-US" sz="3600" baseline="30000" dirty="0">
                <a:effectLst/>
                <a:latin typeface="Calibri" panose="020F0502020204030204" pitchFamily="34" charset="0"/>
              </a:rPr>
              <a:t>26 </a:t>
            </a:r>
            <a:r>
              <a:rPr lang="en-US" sz="3600" dirty="0">
                <a:effectLst/>
                <a:latin typeface="Calibri" panose="020F0502020204030204" pitchFamily="34" charset="0"/>
              </a:rPr>
              <a:t>In that day you will ask in My name, and I do not say to you that I shall pray the Father for you; </a:t>
            </a:r>
            <a:r>
              <a:rPr lang="en-US" sz="3600" baseline="30000" dirty="0">
                <a:effectLst/>
                <a:latin typeface="Calibri" panose="020F0502020204030204" pitchFamily="34" charset="0"/>
              </a:rPr>
              <a:t>27 </a:t>
            </a:r>
            <a:r>
              <a:rPr lang="en-US" sz="3600" dirty="0">
                <a:effectLst/>
                <a:latin typeface="Calibri" panose="020F0502020204030204" pitchFamily="34" charset="0"/>
              </a:rPr>
              <a:t>for the </a:t>
            </a:r>
            <a:r>
              <a:rPr lang="en-US" sz="3600" u="heavy" dirty="0">
                <a:effectLst/>
                <a:uFill>
                  <a:solidFill>
                    <a:srgbClr val="C00000"/>
                  </a:solidFill>
                </a:uFill>
                <a:latin typeface="Calibri" panose="020F0502020204030204" pitchFamily="34" charset="0"/>
              </a:rPr>
              <a:t>Father Himself loves you</a:t>
            </a:r>
            <a:r>
              <a:rPr lang="en-US" sz="3600" dirty="0">
                <a:effectLst/>
                <a:latin typeface="Calibri" panose="020F0502020204030204" pitchFamily="34" charset="0"/>
              </a:rPr>
              <a:t>, because </a:t>
            </a:r>
            <a:r>
              <a:rPr lang="en-US" sz="3600" u="heavy" dirty="0">
                <a:effectLst/>
                <a:uFill>
                  <a:solidFill>
                    <a:srgbClr val="C00000"/>
                  </a:solidFill>
                </a:uFill>
                <a:latin typeface="Calibri" panose="020F0502020204030204" pitchFamily="34" charset="0"/>
              </a:rPr>
              <a:t>you have loved Me</a:t>
            </a:r>
            <a:r>
              <a:rPr lang="en-US" sz="3600" dirty="0">
                <a:effectLst/>
                <a:latin typeface="Calibri" panose="020F0502020204030204" pitchFamily="34" charset="0"/>
              </a:rPr>
              <a:t>, and </a:t>
            </a:r>
            <a:r>
              <a:rPr lang="en-US" sz="3600" dirty="0">
                <a:solidFill>
                  <a:srgbClr val="C00000"/>
                </a:solidFill>
                <a:effectLst/>
                <a:latin typeface="Calibri" panose="020F0502020204030204" pitchFamily="34" charset="0"/>
              </a:rPr>
              <a:t>have believed that I came forth from God</a:t>
            </a:r>
            <a:r>
              <a:rPr lang="en-US" sz="3600" dirty="0">
                <a:effectLst/>
                <a:latin typeface="Calibri" panose="020F0502020204030204" pitchFamily="34" charset="0"/>
              </a:rPr>
              <a:t>. </a:t>
            </a:r>
            <a:r>
              <a:rPr lang="en-US" sz="3600" baseline="30000" dirty="0">
                <a:effectLst/>
                <a:latin typeface="Calibri" panose="020F0502020204030204" pitchFamily="34" charset="0"/>
              </a:rPr>
              <a:t>28 </a:t>
            </a:r>
            <a:r>
              <a:rPr lang="en-US" sz="3600" u="heavy" dirty="0">
                <a:effectLst/>
                <a:uFill>
                  <a:solidFill>
                    <a:srgbClr val="C00000"/>
                  </a:solidFill>
                </a:uFill>
                <a:latin typeface="Calibri" panose="020F0502020204030204" pitchFamily="34" charset="0"/>
              </a:rPr>
              <a:t>I came forth from the Father</a:t>
            </a:r>
            <a:r>
              <a:rPr lang="en-US" sz="3600" dirty="0">
                <a:effectLst/>
                <a:latin typeface="Calibri" panose="020F0502020204030204" pitchFamily="34" charset="0"/>
              </a:rPr>
              <a:t> and have come into the world. Again, I leave the world and go to the </a:t>
            </a:r>
            <a:r>
              <a:rPr lang="en-US" sz="3600" u="heavy" dirty="0">
                <a:effectLst/>
                <a:uFill>
                  <a:solidFill>
                    <a:srgbClr val="C00000"/>
                  </a:solidFill>
                </a:uFill>
                <a:latin typeface="Calibri" panose="020F0502020204030204" pitchFamily="34" charset="0"/>
              </a:rPr>
              <a:t>Father</a:t>
            </a:r>
            <a:r>
              <a:rPr lang="en-US" sz="3600" dirty="0">
                <a:effectLst/>
                <a:latin typeface="Calibri" panose="020F0502020204030204" pitchFamily="34" charset="0"/>
              </a:rPr>
              <a:t>.</a:t>
            </a:r>
            <a:r>
              <a:rPr lang="en-US" sz="2800" dirty="0">
                <a:latin typeface="+mn-lt"/>
              </a:rPr>
              <a:t>	</a:t>
            </a:r>
            <a:endParaRPr lang="en-US" sz="2800" b="1" dirty="0">
              <a:solidFill>
                <a:prstClr val="black"/>
              </a:solidFill>
              <a:latin typeface="+mn-lt"/>
            </a:endParaRPr>
          </a:p>
          <a:p>
            <a:pPr marL="0" marR="0">
              <a:spcAft>
                <a:spcPts val="0"/>
              </a:spcAft>
              <a:tabLst>
                <a:tab pos="8740775" algn="r"/>
              </a:tabLst>
            </a:pPr>
            <a:r>
              <a:rPr lang="en-US" sz="2800" b="1" dirty="0">
                <a:solidFill>
                  <a:prstClr val="black"/>
                </a:solidFill>
                <a:latin typeface="+mn-lt"/>
              </a:rPr>
              <a:t>	Jn 16:25-28</a:t>
            </a:r>
            <a:endParaRPr lang="en-US" sz="2800" dirty="0">
              <a:latin typeface="+mn-lt"/>
            </a:endParaRP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8A8CE93F-2A60-622E-0FD9-8443995F4597}"/>
              </a:ext>
            </a:extLst>
          </p:cNvPr>
          <p:cNvCxnSpPr/>
          <p:nvPr/>
        </p:nvCxnSpPr>
        <p:spPr>
          <a:xfrm flipV="1">
            <a:off x="457200" y="5486400"/>
            <a:ext cx="2895600" cy="990600"/>
          </a:xfrm>
          <a:prstGeom prst="straightConnector1">
            <a:avLst/>
          </a:prstGeom>
          <a:ln w="50800">
            <a:solidFill>
              <a:srgbClr val="8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71F61317-08D9-F4A1-A3AD-30B3A9FC442E}"/>
              </a:ext>
            </a:extLst>
          </p:cNvPr>
          <p:cNvCxnSpPr>
            <a:cxnSpLocks/>
          </p:cNvCxnSpPr>
          <p:nvPr/>
        </p:nvCxnSpPr>
        <p:spPr>
          <a:xfrm flipV="1">
            <a:off x="457200" y="6096000"/>
            <a:ext cx="5334002" cy="381000"/>
          </a:xfrm>
          <a:prstGeom prst="straightConnector1">
            <a:avLst/>
          </a:prstGeom>
          <a:ln w="50800">
            <a:solidFill>
              <a:srgbClr val="8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4061959"/>
      </p:ext>
    </p:extLst>
  </p:cSld>
  <p:clrMapOvr>
    <a:masterClrMapping/>
  </p:clrMapOvr>
  <p:transition spd="slow">
    <p:random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93DD42-8056-E78C-3391-82EDE9449F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89A4D4E-1B09-E901-E592-B96D66D7DC95}"/>
              </a:ext>
            </a:extLst>
          </p:cNvPr>
          <p:cNvSpPr txBox="1"/>
          <p:nvPr/>
        </p:nvSpPr>
        <p:spPr>
          <a:xfrm>
            <a:off x="0" y="457200"/>
            <a:ext cx="9144000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38100" lvl="0" indent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6000" b="1" kern="140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Jesus </a:t>
            </a:r>
            <a:r>
              <a:rPr lang="en-US" sz="6000" b="1" u="sng" kern="1400" dirty="0">
                <a:ln>
                  <a:noFill/>
                </a:ln>
                <a:solidFill>
                  <a:srgbClr val="000000"/>
                </a:solidFill>
                <a:effectLst/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came</a:t>
            </a:r>
            <a:r>
              <a:rPr lang="en-US" sz="6000" b="1" kern="140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en-US" sz="6000" b="1" u="sng" kern="1400" dirty="0">
                <a:ln>
                  <a:noFill/>
                </a:ln>
                <a:solidFill>
                  <a:srgbClr val="000000"/>
                </a:solidFill>
                <a:effectLst/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forth</a:t>
            </a:r>
            <a:endParaRPr lang="en-US" sz="6000" b="1" kern="1400" dirty="0">
              <a:ln>
                <a:noFill/>
              </a:ln>
              <a:solidFill>
                <a:srgbClr val="000000"/>
              </a:solidFill>
              <a:effectLst/>
              <a:uFill>
                <a:solidFill>
                  <a:srgbClr val="3E0000"/>
                </a:solidFill>
              </a:uFill>
              <a:latin typeface="Calibri" panose="020F0502020204030204" pitchFamily="34" charset="0"/>
            </a:endParaRPr>
          </a:p>
          <a:p>
            <a:pPr marL="0" marR="38100" lvl="0" indent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6000" b="1" kern="140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from </a:t>
            </a:r>
            <a:r>
              <a:rPr lang="en-US" sz="6000" b="1" u="sng" kern="1400" dirty="0">
                <a:ln>
                  <a:noFill/>
                </a:ln>
                <a:solidFill>
                  <a:srgbClr val="000000"/>
                </a:solidFill>
                <a:effectLst/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God</a:t>
            </a:r>
            <a:r>
              <a:rPr lang="en-US" sz="6000" b="1" kern="140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.  </a:t>
            </a:r>
            <a:r>
              <a:rPr lang="en-US" sz="3200" b="1" kern="1400" dirty="0">
                <a:solidFill>
                  <a:srgbClr val="000000"/>
                </a:solidFill>
                <a:latin typeface="Calibri" panose="020F0502020204030204" pitchFamily="34" charset="0"/>
              </a:rPr>
              <a:t>J</a:t>
            </a:r>
            <a:r>
              <a:rPr lang="en-US" sz="3200" b="1" kern="140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n 16:30</a:t>
            </a:r>
            <a:endParaRPr lang="en-US" sz="3200" b="1" kern="1400" dirty="0">
              <a:ln>
                <a:noFill/>
              </a:ln>
              <a:solidFill>
                <a:srgbClr val="000000"/>
              </a:solidFill>
              <a:effectLst/>
              <a:uFill>
                <a:solidFill>
                  <a:srgbClr val="3E0000"/>
                </a:solidFill>
              </a:uFill>
              <a:latin typeface="Calibri" panose="020F0502020204030204" pitchFamily="34" charset="0"/>
            </a:endParaRPr>
          </a:p>
        </p:txBody>
      </p:sp>
      <p:sp>
        <p:nvSpPr>
          <p:cNvPr id="8" name="Explosion: 8 Points 7">
            <a:extLst>
              <a:ext uri="{FF2B5EF4-FFF2-40B4-BE49-F238E27FC236}">
                <a16:creationId xmlns:a16="http://schemas.microsoft.com/office/drawing/2014/main" id="{84243918-8BD2-BD5F-A7CE-61774AC555D9}"/>
              </a:ext>
            </a:extLst>
          </p:cNvPr>
          <p:cNvSpPr/>
          <p:nvPr/>
        </p:nvSpPr>
        <p:spPr>
          <a:xfrm>
            <a:off x="1600200" y="228600"/>
            <a:ext cx="333849" cy="750442"/>
          </a:xfrm>
          <a:prstGeom prst="irregularSeal1">
            <a:avLst/>
          </a:prstGeom>
          <a:solidFill>
            <a:srgbClr val="3E0000"/>
          </a:solidFill>
          <a:ln w="127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7DDE60E-6139-21EE-50E1-EF9CD0A621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0500" y="2624792"/>
            <a:ext cx="8763000" cy="40318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>
              <a:spcAft>
                <a:spcPts val="0"/>
              </a:spcAft>
              <a:tabLst>
                <a:tab pos="8293100" algn="r"/>
              </a:tabLst>
            </a:pPr>
            <a:r>
              <a:rPr lang="en-US" sz="3200" b="1" dirty="0">
                <a:effectLst/>
                <a:latin typeface="Calibri" panose="020F0502020204030204" pitchFamily="34" charset="0"/>
              </a:rPr>
              <a:t>Now we are sure that You know all things, and have no need that anyone should question You. By this we believe that You came forth from God.”</a:t>
            </a:r>
          </a:p>
          <a:p>
            <a:pPr marL="0" marR="0">
              <a:spcAft>
                <a:spcPts val="0"/>
              </a:spcAft>
              <a:tabLst>
                <a:tab pos="8293100" algn="r"/>
              </a:tabLst>
            </a:pPr>
            <a:r>
              <a:rPr lang="en-US" sz="3200" b="1" baseline="30000" dirty="0">
                <a:effectLst/>
                <a:latin typeface="Calibri" panose="020F0502020204030204" pitchFamily="34" charset="0"/>
              </a:rPr>
              <a:t>31 </a:t>
            </a:r>
            <a:r>
              <a:rPr lang="en-US" sz="3200" b="1" dirty="0">
                <a:effectLst/>
                <a:latin typeface="Calibri" panose="020F0502020204030204" pitchFamily="34" charset="0"/>
              </a:rPr>
              <a:t>Jesus answered them, </a:t>
            </a:r>
            <a:r>
              <a:rPr lang="en-US" sz="3200" b="1" dirty="0">
                <a:solidFill>
                  <a:srgbClr val="C00000"/>
                </a:solidFill>
                <a:effectLst/>
                <a:latin typeface="Calibri" panose="020F0502020204030204" pitchFamily="34" charset="0"/>
              </a:rPr>
              <a:t>“Do you now believe? </a:t>
            </a:r>
            <a:r>
              <a:rPr lang="en-US" sz="3200" b="1" baseline="30000" dirty="0">
                <a:solidFill>
                  <a:srgbClr val="C00000"/>
                </a:solidFill>
                <a:effectLst/>
                <a:latin typeface="Calibri" panose="020F0502020204030204" pitchFamily="34" charset="0"/>
              </a:rPr>
              <a:t>32 </a:t>
            </a:r>
            <a:r>
              <a:rPr lang="en-US" sz="3200" b="1" dirty="0">
                <a:solidFill>
                  <a:srgbClr val="C00000"/>
                </a:solidFill>
                <a:effectLst/>
                <a:latin typeface="Calibri" panose="020F0502020204030204" pitchFamily="34" charset="0"/>
              </a:rPr>
              <a:t>Indeed the hour is coming, yes, has now come, that you will be scattered, each to his own, and will leave Me alone. And yet I am not alone, because the Father is with Me.”</a:t>
            </a:r>
            <a:r>
              <a:rPr lang="en-US" sz="3200" b="1" dirty="0">
                <a:effectLst/>
                <a:latin typeface="Calibri" panose="020F0502020204030204" pitchFamily="34" charset="0"/>
              </a:rPr>
              <a:t>	</a:t>
            </a:r>
            <a:r>
              <a:rPr lang="en-US" sz="2800" b="1" dirty="0">
                <a:solidFill>
                  <a:prstClr val="black"/>
                </a:solidFill>
                <a:latin typeface="Calibri" panose="020F0502020204030204"/>
              </a:rPr>
              <a:t>Jn 16:30-32</a:t>
            </a:r>
            <a:endParaRPr lang="en-US" sz="28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558326621"/>
      </p:ext>
    </p:extLst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8B6BDB-E425-421E-907E-1F6EE21191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D9A2581-447E-8946-89C3-B170B201CCD0}"/>
              </a:ext>
            </a:extLst>
          </p:cNvPr>
          <p:cNvSpPr txBox="1"/>
          <p:nvPr/>
        </p:nvSpPr>
        <p:spPr>
          <a:xfrm>
            <a:off x="0" y="457200"/>
            <a:ext cx="9144000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38100" lvl="0" indent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6000" b="1" kern="140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Jesus</a:t>
            </a:r>
            <a:r>
              <a:rPr lang="en-US" sz="6000" b="1" kern="1400" dirty="0">
                <a:solidFill>
                  <a:srgbClr val="000000"/>
                </a:solidFill>
                <a:latin typeface="Calibri" panose="020F0502020204030204" pitchFamily="34" charset="0"/>
              </a:rPr>
              <a:t> is the</a:t>
            </a:r>
          </a:p>
          <a:p>
            <a:pPr marL="0" marR="38100" lvl="0" indent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6000" b="1" u="sng" kern="1400" dirty="0">
                <a:ln>
                  <a:noFill/>
                </a:ln>
                <a:solidFill>
                  <a:srgbClr val="3E0000"/>
                </a:solidFill>
                <a:effectLst/>
                <a:uFill>
                  <a:solidFill>
                    <a:schemeClr val="tx1"/>
                  </a:solidFill>
                </a:uFill>
                <a:latin typeface="Calibri" panose="020F0502020204030204" pitchFamily="34" charset="0"/>
              </a:rPr>
              <a:t>Eternal</a:t>
            </a:r>
            <a:r>
              <a:rPr lang="en-US" sz="6000" b="1" kern="1400" dirty="0">
                <a:ln>
                  <a:noFill/>
                </a:ln>
                <a:solidFill>
                  <a:srgbClr val="3E0000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en-US" sz="6000" b="1" u="sng" kern="1400" dirty="0">
                <a:ln>
                  <a:noFill/>
                </a:ln>
                <a:solidFill>
                  <a:srgbClr val="3E0000"/>
                </a:solidFill>
                <a:effectLst/>
                <a:uFill>
                  <a:solidFill>
                    <a:schemeClr val="tx1"/>
                  </a:solidFill>
                </a:uFill>
                <a:latin typeface="Calibri" panose="020F0502020204030204" pitchFamily="34" charset="0"/>
              </a:rPr>
              <a:t>Life</a:t>
            </a:r>
            <a:r>
              <a:rPr lang="en-US" sz="6000" b="1" kern="1400" dirty="0">
                <a:ln>
                  <a:noFill/>
                </a:ln>
                <a:solidFill>
                  <a:srgbClr val="3E0000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en-US" sz="6000" b="1" u="sng" kern="1400" dirty="0">
                <a:ln>
                  <a:noFill/>
                </a:ln>
                <a:solidFill>
                  <a:srgbClr val="3E0000"/>
                </a:solidFill>
                <a:effectLst/>
                <a:uFill>
                  <a:solidFill>
                    <a:schemeClr val="tx1"/>
                  </a:solidFill>
                </a:uFill>
                <a:latin typeface="Calibri" panose="020F0502020204030204" pitchFamily="34" charset="0"/>
              </a:rPr>
              <a:t>Giver</a:t>
            </a:r>
            <a:r>
              <a:rPr lang="en-US" sz="6000" b="1" kern="140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.  </a:t>
            </a:r>
            <a:r>
              <a:rPr lang="en-US" sz="3200" b="1" kern="1400" dirty="0">
                <a:solidFill>
                  <a:srgbClr val="000000"/>
                </a:solidFill>
                <a:latin typeface="Calibri" panose="020F0502020204030204" pitchFamily="34" charset="0"/>
              </a:rPr>
              <a:t>J</a:t>
            </a:r>
            <a:r>
              <a:rPr lang="en-US" sz="3200" b="1" kern="140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n 17:2-3</a:t>
            </a:r>
            <a:endParaRPr lang="en-US" sz="3200" b="1" kern="1400" dirty="0">
              <a:ln>
                <a:noFill/>
              </a:ln>
              <a:solidFill>
                <a:srgbClr val="000000"/>
              </a:solidFill>
              <a:effectLst/>
              <a:uFill>
                <a:solidFill>
                  <a:srgbClr val="3E0000"/>
                </a:solidFill>
              </a:uFill>
              <a:latin typeface="Calibri" panose="020F0502020204030204" pitchFamily="34" charset="0"/>
            </a:endParaRPr>
          </a:p>
        </p:txBody>
      </p:sp>
      <p:sp>
        <p:nvSpPr>
          <p:cNvPr id="8" name="Explosion: 8 Points 7">
            <a:extLst>
              <a:ext uri="{FF2B5EF4-FFF2-40B4-BE49-F238E27FC236}">
                <a16:creationId xmlns:a16="http://schemas.microsoft.com/office/drawing/2014/main" id="{7FEAA7E0-4EDA-B0FE-36A6-6E5BBD9D46EC}"/>
              </a:ext>
            </a:extLst>
          </p:cNvPr>
          <p:cNvSpPr/>
          <p:nvPr/>
        </p:nvSpPr>
        <p:spPr>
          <a:xfrm>
            <a:off x="2438400" y="228600"/>
            <a:ext cx="333849" cy="750442"/>
          </a:xfrm>
          <a:prstGeom prst="irregularSeal1">
            <a:avLst/>
          </a:prstGeom>
          <a:solidFill>
            <a:srgbClr val="3E0000"/>
          </a:solidFill>
          <a:ln w="127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FDB73D7-FC6A-C159-C455-6A5B8EECF1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0500" y="2553842"/>
            <a:ext cx="8763000" cy="40318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>
              <a:spcAft>
                <a:spcPts val="0"/>
              </a:spcAft>
              <a:tabLst>
                <a:tab pos="8293100" algn="r"/>
              </a:tabLst>
            </a:pPr>
            <a:r>
              <a:rPr lang="en-US" sz="3200" dirty="0">
                <a:effectLst/>
                <a:latin typeface="Calibri" panose="020F0502020204030204" pitchFamily="34" charset="0"/>
              </a:rPr>
              <a:t>Jesus spoke these words, lifted up His eyes to heaven, and said: “Father, the hour has come. Glorify Your Son, that Your Son also may glorify You, </a:t>
            </a:r>
            <a:r>
              <a:rPr lang="en-US" sz="3200" baseline="30000" dirty="0">
                <a:effectLst/>
                <a:latin typeface="Calibri" panose="020F0502020204030204" pitchFamily="34" charset="0"/>
              </a:rPr>
              <a:t>2 </a:t>
            </a:r>
            <a:r>
              <a:rPr lang="en-US" sz="3200" dirty="0">
                <a:effectLst/>
                <a:latin typeface="Calibri" panose="020F0502020204030204" pitchFamily="34" charset="0"/>
              </a:rPr>
              <a:t>as You have given Him authority over all flesh, that </a:t>
            </a:r>
            <a:r>
              <a:rPr lang="en-US" sz="3200" u="heavy" dirty="0">
                <a:effectLst/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He should give eternal life to as many as You have given Him</a:t>
            </a:r>
            <a:r>
              <a:rPr lang="en-US" sz="3200" dirty="0">
                <a:effectLst/>
                <a:latin typeface="Calibri" panose="020F0502020204030204" pitchFamily="34" charset="0"/>
              </a:rPr>
              <a:t>. And this is eternal life, that they may know You, the only true God, and Jesus Christ whom You have sent. </a:t>
            </a:r>
            <a:r>
              <a:rPr lang="en-US" sz="3200" b="1" dirty="0">
                <a:effectLst/>
                <a:latin typeface="Calibri" panose="020F0502020204030204" pitchFamily="34" charset="0"/>
              </a:rPr>
              <a:t>	</a:t>
            </a:r>
            <a:r>
              <a:rPr lang="en-US" sz="2800" b="1" dirty="0">
                <a:solidFill>
                  <a:prstClr val="black"/>
                </a:solidFill>
                <a:latin typeface="Calibri" panose="020F0502020204030204"/>
              </a:rPr>
              <a:t>Jn 17:1-3</a:t>
            </a:r>
            <a:endParaRPr lang="en-US" sz="2800" dirty="0">
              <a:latin typeface="+mn-lt"/>
            </a:endParaRPr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EEC5B8EB-9C14-7B23-794A-84CAC800BE8E}"/>
              </a:ext>
            </a:extLst>
          </p:cNvPr>
          <p:cNvCxnSpPr>
            <a:cxnSpLocks/>
          </p:cNvCxnSpPr>
          <p:nvPr/>
        </p:nvCxnSpPr>
        <p:spPr>
          <a:xfrm flipH="1">
            <a:off x="2057400" y="1981200"/>
            <a:ext cx="4419600" cy="1676400"/>
          </a:xfrm>
          <a:prstGeom prst="straightConnector1">
            <a:avLst/>
          </a:prstGeom>
          <a:ln w="50800">
            <a:solidFill>
              <a:srgbClr val="8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0B092056-265E-FA41-4F42-CE5AC4F65C90}"/>
              </a:ext>
            </a:extLst>
          </p:cNvPr>
          <p:cNvCxnSpPr>
            <a:cxnSpLocks/>
          </p:cNvCxnSpPr>
          <p:nvPr/>
        </p:nvCxnSpPr>
        <p:spPr>
          <a:xfrm>
            <a:off x="6477000" y="1981200"/>
            <a:ext cx="1066800" cy="1600200"/>
          </a:xfrm>
          <a:prstGeom prst="straightConnector1">
            <a:avLst/>
          </a:prstGeom>
          <a:ln w="50800">
            <a:solidFill>
              <a:srgbClr val="8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19981174"/>
      </p:ext>
    </p:extLst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C317F9-07BF-1F31-E7C8-24E7C83D43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AC3BFE7-E116-250D-DE03-8DD52A30B0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1890593"/>
            <a:ext cx="8534400" cy="48013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>
              <a:spcAft>
                <a:spcPts val="0"/>
              </a:spcAft>
              <a:tabLst>
                <a:tab pos="8740775" algn="r"/>
              </a:tabLst>
            </a:pPr>
            <a:r>
              <a:rPr lang="en-US" sz="3400" baseline="30000" dirty="0">
                <a:effectLst/>
                <a:latin typeface="Calibri" panose="020F0502020204030204" pitchFamily="34" charset="0"/>
              </a:rPr>
              <a:t>21 </a:t>
            </a:r>
            <a:r>
              <a:rPr lang="en-US" sz="3400" dirty="0">
                <a:effectLst/>
                <a:latin typeface="Calibri" panose="020F0502020204030204" pitchFamily="34" charset="0"/>
              </a:rPr>
              <a:t>that they all may </a:t>
            </a:r>
            <a:r>
              <a:rPr lang="en-US" sz="3400" b="1" u="heavy" dirty="0">
                <a:effectLst/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be one</a:t>
            </a:r>
            <a:r>
              <a:rPr lang="en-US" sz="3400" dirty="0">
                <a:effectLst/>
                <a:latin typeface="Calibri" panose="020F0502020204030204" pitchFamily="34" charset="0"/>
              </a:rPr>
              <a:t>, as You, Father, are in Me, and I in You; that </a:t>
            </a:r>
            <a:r>
              <a:rPr lang="en-US" sz="3400" b="1" u="heavy" dirty="0">
                <a:effectLst/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they also may be one in Us</a:t>
            </a:r>
            <a:r>
              <a:rPr lang="en-US" sz="3400" dirty="0">
                <a:effectLst/>
                <a:latin typeface="Calibri" panose="020F0502020204030204" pitchFamily="34" charset="0"/>
              </a:rPr>
              <a:t>, that the world may believe that You sent Me. … </a:t>
            </a:r>
            <a:r>
              <a:rPr lang="en-US" sz="3400" baseline="30000" dirty="0">
                <a:effectLst/>
                <a:latin typeface="Calibri" panose="020F0502020204030204" pitchFamily="34" charset="0"/>
              </a:rPr>
              <a:t>25 </a:t>
            </a:r>
            <a:r>
              <a:rPr lang="en-US" sz="3400" dirty="0">
                <a:effectLst/>
                <a:latin typeface="Calibri" panose="020F0502020204030204" pitchFamily="34" charset="0"/>
              </a:rPr>
              <a:t>O righteous Father! The world has not known You, but I have known You; and these have known that You sent Me. </a:t>
            </a:r>
            <a:r>
              <a:rPr lang="en-US" sz="3400" baseline="30000" dirty="0">
                <a:effectLst/>
                <a:latin typeface="Calibri" panose="020F0502020204030204" pitchFamily="34" charset="0"/>
              </a:rPr>
              <a:t>26 </a:t>
            </a:r>
            <a:r>
              <a:rPr lang="en-US" sz="3400" dirty="0">
                <a:effectLst/>
                <a:latin typeface="Calibri" panose="020F0502020204030204" pitchFamily="34" charset="0"/>
              </a:rPr>
              <a:t>And I have declared to them Your name, and will declare it, </a:t>
            </a:r>
            <a:r>
              <a:rPr lang="en-US" sz="3400" b="1" u="heavy" dirty="0">
                <a:effectLst/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that the love with which You loved Me may be in them, and I in them</a:t>
            </a:r>
            <a:r>
              <a:rPr lang="en-US" sz="3400" dirty="0">
                <a:effectLst/>
                <a:latin typeface="Calibri" panose="020F0502020204030204" pitchFamily="34" charset="0"/>
              </a:rPr>
              <a:t>.”</a:t>
            </a:r>
            <a:r>
              <a:rPr lang="en-US" sz="2800" b="1" dirty="0">
                <a:solidFill>
                  <a:prstClr val="black"/>
                </a:solidFill>
                <a:latin typeface="+mn-lt"/>
              </a:rPr>
              <a:t>	Jn 17:21, 25-26</a:t>
            </a:r>
            <a:endParaRPr lang="en-US" sz="2800" dirty="0">
              <a:latin typeface="+mn-lt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300AA29-8230-5AAE-4544-CEA1F5760D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228600"/>
            <a:ext cx="8382000" cy="16619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>
              <a:spcAft>
                <a:spcPts val="0"/>
              </a:spcAft>
              <a:tabLst>
                <a:tab pos="8740775" algn="r"/>
              </a:tabLst>
            </a:pPr>
            <a:r>
              <a:rPr lang="en-US" sz="3400" dirty="0">
                <a:effectLst/>
                <a:latin typeface="Calibri" panose="020F0502020204030204" pitchFamily="34" charset="0"/>
              </a:rPr>
              <a:t>And now, O Father, </a:t>
            </a:r>
            <a:r>
              <a:rPr lang="en-US" sz="3400" u="heavy" dirty="0">
                <a:effectLst/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glorify Me together with Yourself</a:t>
            </a:r>
            <a:r>
              <a:rPr lang="en-US" sz="3400" dirty="0">
                <a:effectLst/>
                <a:latin typeface="Calibri" panose="020F0502020204030204" pitchFamily="34" charset="0"/>
              </a:rPr>
              <a:t>, with the glory which I had with You before the world was.</a:t>
            </a:r>
            <a:r>
              <a:rPr lang="en-US" sz="3400" b="1" dirty="0">
                <a:solidFill>
                  <a:prstClr val="black"/>
                </a:solidFill>
                <a:latin typeface="+mn-lt"/>
              </a:rPr>
              <a:t>	</a:t>
            </a:r>
            <a:r>
              <a:rPr lang="en-US" sz="2800" b="1" dirty="0">
                <a:solidFill>
                  <a:prstClr val="black"/>
                </a:solidFill>
                <a:latin typeface="+mn-lt"/>
              </a:rPr>
              <a:t>Jn 17:5</a:t>
            </a:r>
            <a:endParaRPr lang="en-US" sz="28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929062388"/>
      </p:ext>
    </p:extLst>
  </p:cSld>
  <p:clrMapOvr>
    <a:masterClrMapping/>
  </p:clrMapOvr>
  <p:transition spd="slow">
    <p:random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D791D2-8E83-982F-4B1F-4C9D2F9BDF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F369F57-6E16-0489-BC97-7D4399933064}"/>
              </a:ext>
            </a:extLst>
          </p:cNvPr>
          <p:cNvSpPr txBox="1"/>
          <p:nvPr/>
        </p:nvSpPr>
        <p:spPr>
          <a:xfrm>
            <a:off x="0" y="457200"/>
            <a:ext cx="9144000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38100" lvl="0" indent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6000" b="1" kern="140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Jesus is the</a:t>
            </a:r>
          </a:p>
          <a:p>
            <a:pPr marL="0" marR="38100" lvl="0" indent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6000" b="1" u="sng" kern="1400" dirty="0">
                <a:ln>
                  <a:noFill/>
                </a:ln>
                <a:solidFill>
                  <a:srgbClr val="000000"/>
                </a:solidFill>
                <a:effectLst/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bread</a:t>
            </a:r>
            <a:r>
              <a:rPr lang="en-US" sz="6000" b="1" kern="140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en-US" sz="6000" b="1" u="sng" kern="1400" dirty="0">
                <a:ln>
                  <a:noFill/>
                </a:ln>
                <a:solidFill>
                  <a:srgbClr val="000000"/>
                </a:solidFill>
                <a:effectLst/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of</a:t>
            </a:r>
            <a:r>
              <a:rPr lang="en-US" sz="6000" b="1" kern="140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en-US" sz="6000" b="1" u="sng" kern="1400" dirty="0">
                <a:ln>
                  <a:noFill/>
                </a:ln>
                <a:solidFill>
                  <a:srgbClr val="000000"/>
                </a:solidFill>
                <a:effectLst/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life</a:t>
            </a:r>
            <a:r>
              <a:rPr lang="en-US" sz="6000" b="1" kern="140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.  </a:t>
            </a:r>
            <a:r>
              <a:rPr lang="en-US" sz="3200" b="1" kern="1400" dirty="0">
                <a:solidFill>
                  <a:srgbClr val="000000"/>
                </a:solidFill>
                <a:latin typeface="Calibri" panose="020F0502020204030204" pitchFamily="34" charset="0"/>
              </a:rPr>
              <a:t>J</a:t>
            </a:r>
            <a:r>
              <a:rPr lang="en-US" sz="3200" b="1" kern="140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n 16:35, 48</a:t>
            </a:r>
            <a:endParaRPr lang="en-US" sz="3200" b="1" kern="1400" dirty="0">
              <a:ln>
                <a:noFill/>
              </a:ln>
              <a:solidFill>
                <a:srgbClr val="000000"/>
              </a:solidFill>
              <a:effectLst/>
              <a:uFill>
                <a:solidFill>
                  <a:srgbClr val="3E0000"/>
                </a:solidFill>
              </a:uFill>
              <a:latin typeface="Calibri" panose="020F0502020204030204" pitchFamily="34" charset="0"/>
            </a:endParaRPr>
          </a:p>
        </p:txBody>
      </p:sp>
      <p:sp>
        <p:nvSpPr>
          <p:cNvPr id="8" name="Explosion: 8 Points 7">
            <a:extLst>
              <a:ext uri="{FF2B5EF4-FFF2-40B4-BE49-F238E27FC236}">
                <a16:creationId xmlns:a16="http://schemas.microsoft.com/office/drawing/2014/main" id="{6EFD2CD0-F6E8-F196-7D10-8AB66A3E02A2}"/>
              </a:ext>
            </a:extLst>
          </p:cNvPr>
          <p:cNvSpPr/>
          <p:nvPr/>
        </p:nvSpPr>
        <p:spPr>
          <a:xfrm>
            <a:off x="2286000" y="201335"/>
            <a:ext cx="333849" cy="750442"/>
          </a:xfrm>
          <a:prstGeom prst="irregularSeal1">
            <a:avLst/>
          </a:prstGeom>
          <a:solidFill>
            <a:srgbClr val="3E0000"/>
          </a:solidFill>
          <a:ln w="127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2F7B2C3-6008-F005-E8EC-1F1F1C201D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0500" y="2624792"/>
            <a:ext cx="8763000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>
              <a:spcAft>
                <a:spcPts val="0"/>
              </a:spcAft>
              <a:tabLst>
                <a:tab pos="8293100" algn="r"/>
              </a:tabLst>
            </a:pPr>
            <a:r>
              <a:rPr lang="en-US" sz="3200" b="1" dirty="0">
                <a:effectLst/>
                <a:latin typeface="Calibri" panose="020F0502020204030204" pitchFamily="34" charset="0"/>
              </a:rPr>
              <a:t>And Jesus said to them, “I am the bread of life. He who comes to Me shall never hunger, and he who believes in Me shall never thirst.”	</a:t>
            </a:r>
            <a:r>
              <a:rPr lang="en-US" sz="2800" b="1" dirty="0">
                <a:solidFill>
                  <a:prstClr val="black"/>
                </a:solidFill>
                <a:latin typeface="Calibri" panose="020F0502020204030204"/>
              </a:rPr>
              <a:t>Jn 6:35</a:t>
            </a:r>
            <a:endParaRPr lang="en-US" sz="2800" dirty="0">
              <a:latin typeface="+mn-lt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217996F-A4F9-98AC-1AC0-FF087D0A41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0500" y="4423052"/>
            <a:ext cx="8763000" cy="20621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>
              <a:spcAft>
                <a:spcPts val="0"/>
              </a:spcAft>
              <a:tabLst>
                <a:tab pos="8293100" algn="r"/>
              </a:tabLst>
            </a:pPr>
            <a:r>
              <a:rPr lang="en-US" sz="3200" b="1" dirty="0">
                <a:effectLst/>
                <a:latin typeface="Calibri" panose="020F0502020204030204" pitchFamily="34" charset="0"/>
              </a:rPr>
              <a:t>Not that anyone has seen the Father, except He who is from God; He has seen the Father. </a:t>
            </a:r>
            <a:r>
              <a:rPr lang="en-US" sz="3200" b="1" baseline="30000" dirty="0">
                <a:effectLst/>
                <a:latin typeface="Calibri" panose="020F0502020204030204" pitchFamily="34" charset="0"/>
              </a:rPr>
              <a:t>47 </a:t>
            </a:r>
            <a:r>
              <a:rPr lang="en-US" sz="3200" b="1" dirty="0">
                <a:effectLst/>
                <a:latin typeface="Calibri" panose="020F0502020204030204" pitchFamily="34" charset="0"/>
              </a:rPr>
              <a:t>Most assuredly, I say to you, he who believes in Me has everlasting life. </a:t>
            </a:r>
            <a:r>
              <a:rPr lang="en-US" sz="3200" b="1" baseline="30000" dirty="0">
                <a:effectLst/>
                <a:latin typeface="Calibri" panose="020F0502020204030204" pitchFamily="34" charset="0"/>
              </a:rPr>
              <a:t>48 </a:t>
            </a:r>
            <a:r>
              <a:rPr lang="en-US" sz="3200" b="1" dirty="0">
                <a:effectLst/>
                <a:latin typeface="Calibri" panose="020F0502020204030204" pitchFamily="34" charset="0"/>
              </a:rPr>
              <a:t>I am the bread of life.	</a:t>
            </a:r>
            <a:r>
              <a:rPr lang="en-US" sz="2800" b="1" dirty="0">
                <a:solidFill>
                  <a:prstClr val="black"/>
                </a:solidFill>
                <a:latin typeface="Calibri" panose="020F0502020204030204"/>
              </a:rPr>
              <a:t>Jn 6:46-48</a:t>
            </a:r>
            <a:endParaRPr lang="en-US" sz="28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47544013"/>
      </p:ext>
    </p:extLst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648D4E-B4E5-CB73-3906-6EAFF96123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453A081-53E0-5305-6DC8-B4F20DC96F81}"/>
              </a:ext>
            </a:extLst>
          </p:cNvPr>
          <p:cNvSpPr txBox="1"/>
          <p:nvPr/>
        </p:nvSpPr>
        <p:spPr>
          <a:xfrm>
            <a:off x="63500" y="228600"/>
            <a:ext cx="891540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38100" lvl="0" indent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6000" b="1" kern="140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Jesus is to be eaten?</a:t>
            </a:r>
            <a:endParaRPr lang="en-US" sz="3200" b="1" kern="1400" dirty="0">
              <a:ln>
                <a:noFill/>
              </a:ln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A13DEB4-C724-4A15-7085-508AE58A053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0500" y="1478801"/>
            <a:ext cx="8763000" cy="49552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>
              <a:spcAft>
                <a:spcPts val="0"/>
              </a:spcAft>
              <a:tabLst>
                <a:tab pos="8293100" algn="r"/>
              </a:tabLst>
            </a:pPr>
            <a:r>
              <a:rPr lang="en-US" sz="3600" dirty="0">
                <a:effectLst/>
                <a:latin typeface="Calibri" panose="020F0502020204030204" pitchFamily="34" charset="0"/>
              </a:rPr>
              <a:t>I am the bread of life. </a:t>
            </a:r>
            <a:r>
              <a:rPr lang="en-US" sz="3600" baseline="30000" dirty="0">
                <a:effectLst/>
                <a:latin typeface="Calibri" panose="020F0502020204030204" pitchFamily="34" charset="0"/>
              </a:rPr>
              <a:t>49 </a:t>
            </a:r>
            <a:r>
              <a:rPr lang="en-US" sz="3600" dirty="0">
                <a:effectLst/>
                <a:latin typeface="Calibri" panose="020F0502020204030204" pitchFamily="34" charset="0"/>
              </a:rPr>
              <a:t>Your fathers ate the manna in the wilderness, and are dead. </a:t>
            </a:r>
            <a:r>
              <a:rPr lang="en-US" sz="3600" baseline="30000" dirty="0">
                <a:effectLst/>
                <a:latin typeface="Calibri" panose="020F0502020204030204" pitchFamily="34" charset="0"/>
              </a:rPr>
              <a:t>50 </a:t>
            </a:r>
            <a:r>
              <a:rPr lang="en-US" sz="3600" dirty="0">
                <a:effectLst/>
                <a:latin typeface="Calibri" panose="020F0502020204030204" pitchFamily="34" charset="0"/>
              </a:rPr>
              <a:t>This is the bread which comes down from heaven, that one may eat of it and not die. </a:t>
            </a:r>
            <a:r>
              <a:rPr lang="en-US" sz="3600" baseline="30000" dirty="0">
                <a:effectLst/>
                <a:latin typeface="Calibri" panose="020F0502020204030204" pitchFamily="34" charset="0"/>
              </a:rPr>
              <a:t>51 </a:t>
            </a:r>
            <a:r>
              <a:rPr lang="en-US" sz="3600" dirty="0">
                <a:effectLst/>
                <a:latin typeface="Calibri" panose="020F0502020204030204" pitchFamily="34" charset="0"/>
              </a:rPr>
              <a:t>I am the living bread which came down from heaven. If anyone eats of this bread, he will live forever; and the bread that I shall give is My flesh, which </a:t>
            </a:r>
            <a:r>
              <a:rPr lang="en-US" sz="3600" b="1" u="heavy" dirty="0">
                <a:effectLst/>
                <a:uFill>
                  <a:solidFill>
                    <a:srgbClr val="C00000"/>
                  </a:solidFill>
                </a:uFill>
                <a:latin typeface="Calibri" panose="020F0502020204030204" pitchFamily="34" charset="0"/>
              </a:rPr>
              <a:t>I shall give for the life of the world</a:t>
            </a:r>
            <a:r>
              <a:rPr lang="en-US" sz="3600" dirty="0">
                <a:effectLst/>
                <a:latin typeface="Calibri" panose="020F0502020204030204" pitchFamily="34" charset="0"/>
              </a:rPr>
              <a:t>.</a:t>
            </a:r>
          </a:p>
          <a:p>
            <a:pPr marL="0" marR="0">
              <a:spcAft>
                <a:spcPts val="0"/>
              </a:spcAft>
              <a:tabLst>
                <a:tab pos="8293100" algn="r"/>
              </a:tabLst>
            </a:pPr>
            <a:r>
              <a:rPr lang="en-US" sz="2800" dirty="0">
                <a:latin typeface="+mn-lt"/>
              </a:rPr>
              <a:t>	</a:t>
            </a:r>
            <a:r>
              <a:rPr lang="en-US" sz="2800" b="1" dirty="0">
                <a:solidFill>
                  <a:prstClr val="black"/>
                </a:solidFill>
                <a:latin typeface="Calibri" panose="020F0502020204030204"/>
              </a:rPr>
              <a:t>Jn 6:48-51</a:t>
            </a:r>
            <a:endParaRPr lang="en-US" sz="2800" dirty="0">
              <a:latin typeface="+mn-lt"/>
            </a:endParaRPr>
          </a:p>
        </p:txBody>
      </p:sp>
      <p:sp>
        <p:nvSpPr>
          <p:cNvPr id="3" name="Arrow: Right 2">
            <a:extLst>
              <a:ext uri="{FF2B5EF4-FFF2-40B4-BE49-F238E27FC236}">
                <a16:creationId xmlns:a16="http://schemas.microsoft.com/office/drawing/2014/main" id="{6437FE03-1C26-F35D-DA92-9DC1C7568DBB}"/>
              </a:ext>
            </a:extLst>
          </p:cNvPr>
          <p:cNvSpPr/>
          <p:nvPr/>
        </p:nvSpPr>
        <p:spPr>
          <a:xfrm rot="16200000">
            <a:off x="5182504" y="4572000"/>
            <a:ext cx="760192" cy="3657600"/>
          </a:xfrm>
          <a:prstGeom prst="rightArrow">
            <a:avLst/>
          </a:prstGeom>
          <a:solidFill>
            <a:srgbClr val="C00000"/>
          </a:solidFill>
          <a:ln w="508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0065501"/>
      </p:ext>
    </p:extLst>
  </p:cSld>
  <p:clrMapOvr>
    <a:masterClrMapping/>
  </p:clrMapOvr>
  <p:transition spd="slow">
    <p:random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ACE991-BEE2-3417-AACB-9DD49CF563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60DA519-82C4-9238-8E5A-17985F83902F}"/>
              </a:ext>
            </a:extLst>
          </p:cNvPr>
          <p:cNvSpPr txBox="1"/>
          <p:nvPr/>
        </p:nvSpPr>
        <p:spPr>
          <a:xfrm>
            <a:off x="-25400" y="12700"/>
            <a:ext cx="914400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38100" lvl="0" indent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6000" b="1" kern="140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How do I do this?</a:t>
            </a:r>
            <a:endParaRPr lang="en-US" sz="4800" kern="1400" dirty="0">
              <a:ln>
                <a:noFill/>
              </a:ln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F04D82D-DCE3-D6E7-A3EC-9A699AF51DFD}"/>
              </a:ext>
            </a:extLst>
          </p:cNvPr>
          <p:cNvSpPr txBox="1"/>
          <p:nvPr/>
        </p:nvSpPr>
        <p:spPr>
          <a:xfrm>
            <a:off x="263237" y="1028363"/>
            <a:ext cx="8153400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63550" marR="38100" lvl="0" indent="-463550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en-US" sz="3600" b="1" kern="140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Start every day in humility</a:t>
            </a:r>
          </a:p>
          <a:p>
            <a:pPr marL="463550" marR="38100" indent="-463550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600" b="1" kern="1400" dirty="0">
                <a:solidFill>
                  <a:srgbClr val="000000"/>
                </a:solidFill>
                <a:latin typeface="Calibri" panose="020F0502020204030204" pitchFamily="34" charset="0"/>
              </a:rPr>
              <a:t>2</a:t>
            </a:r>
            <a:r>
              <a:rPr lang="en-US" sz="3600" b="1" kern="140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. Make time with Jesus your highest priority</a:t>
            </a:r>
          </a:p>
          <a:p>
            <a:pPr marL="463550" marR="38100" indent="-463550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600" b="1" kern="1400" dirty="0">
                <a:solidFill>
                  <a:srgbClr val="000000"/>
                </a:solidFill>
                <a:latin typeface="Calibri" panose="020F0502020204030204" pitchFamily="34" charset="0"/>
              </a:rPr>
              <a:t>3. Make relationships with strong believers a “To Do”</a:t>
            </a:r>
          </a:p>
          <a:p>
            <a:pPr marL="463550" marR="38100" indent="-463550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600" b="1" kern="140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4. Take the first step of a broken human</a:t>
            </a:r>
          </a:p>
          <a:p>
            <a:pPr marL="463550" marR="38100" indent="-463550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600" b="1" kern="1400" dirty="0">
                <a:solidFill>
                  <a:srgbClr val="000000"/>
                </a:solidFill>
                <a:latin typeface="Calibri" panose="020F0502020204030204" pitchFamily="34" charset="0"/>
              </a:rPr>
              <a:t>		Jn 1:11-12</a:t>
            </a:r>
            <a:endParaRPr lang="en-US" sz="3600" kern="1400" dirty="0">
              <a:ln>
                <a:noFill/>
              </a:ln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7680647"/>
      </p:ext>
    </p:extLst>
  </p:cSld>
  <p:clrMapOvr>
    <a:masterClrMapping/>
  </p:clrMapOvr>
  <p:transition spd="slow">
    <p:random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noFill/>
        <a:ln w="50800">
          <a:solidFill>
            <a:srgbClr val="800000"/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50800">
          <a:solidFill>
            <a:srgbClr val="800000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f5771b9e-bb9d-4790-b6f2-5cbeb0979a9c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B3ABC4B0C0E2F4F9C93D121F68841AF" ma:contentTypeVersion="15" ma:contentTypeDescription="Create a new document." ma:contentTypeScope="" ma:versionID="660eab02cdbf12d5a8780f4ad08fa56d">
  <xsd:schema xmlns:xsd="http://www.w3.org/2001/XMLSchema" xmlns:xs="http://www.w3.org/2001/XMLSchema" xmlns:p="http://schemas.microsoft.com/office/2006/metadata/properties" xmlns:ns3="f5771b9e-bb9d-4790-b6f2-5cbeb0979a9c" xmlns:ns4="48df96e8-5bed-42fe-b42e-398ed42751d8" targetNamespace="http://schemas.microsoft.com/office/2006/metadata/properties" ma:root="true" ma:fieldsID="8bfb8719affc962a4dfa2686d9ff8b20" ns3:_="" ns4:_="">
    <xsd:import namespace="f5771b9e-bb9d-4790-b6f2-5cbeb0979a9c"/>
    <xsd:import namespace="48df96e8-5bed-42fe-b42e-398ed42751d8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Tags" minOccurs="0"/>
                <xsd:element ref="ns3:MediaServiceDateTaken" minOccurs="0"/>
                <xsd:element ref="ns3:MediaServiceOCR" minOccurs="0"/>
                <xsd:element ref="ns3:MediaServiceAutoKeyPoints" minOccurs="0"/>
                <xsd:element ref="ns3:MediaServiceKeyPoints" minOccurs="0"/>
                <xsd:element ref="ns3:MediaServiceGenerationTime" minOccurs="0"/>
                <xsd:element ref="ns3:MediaServiceEventHashCode" minOccurs="0"/>
                <xsd:element ref="ns3:MediaServiceLocation" minOccurs="0"/>
                <xsd:element ref="ns3:MediaLengthInSeconds" minOccurs="0"/>
                <xsd:element ref="ns3:_activity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5771b9e-bb9d-4790-b6f2-5cbeb0979a9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MediaServiceAutoTags" ma:internalName="MediaServiceAutoTags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5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  <xsd:element name="MediaLengthInSeconds" ma:index="21" nillable="true" ma:displayName="Length (seconds)" ma:internalName="MediaLengthInSeconds" ma:readOnly="true">
      <xsd:simpleType>
        <xsd:restriction base="dms:Unknown"/>
      </xsd:simpleType>
    </xsd:element>
    <xsd:element name="_activity" ma:index="22" nillable="true" ma:displayName="_activity" ma:hidden="true" ma:internalName="_activity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8df96e8-5bed-42fe-b42e-398ed42751d8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2F51C44A-48FD-452A-B631-29826638C0DC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DB3BB5EA-E7D6-4327-AB5E-28CFD66774E7}">
  <ds:schemaRefs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48df96e8-5bed-42fe-b42e-398ed42751d8"/>
    <ds:schemaRef ds:uri="http://purl.org/dc/terms/"/>
    <ds:schemaRef ds:uri="f5771b9e-bb9d-4790-b6f2-5cbeb0979a9c"/>
    <ds:schemaRef ds:uri="http://schemas.openxmlformats.org/package/2006/metadata/core-properties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1124365D-1808-4399-869D-0C964D65E15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5771b9e-bb9d-4790-b6f2-5cbeb0979a9c"/>
    <ds:schemaRef ds:uri="48df96e8-5bed-42fe-b42e-398ed42751d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17351</TotalTime>
  <Words>843</Words>
  <Application>Microsoft Office PowerPoint</Application>
  <PresentationFormat>On-screen Show (4:3)</PresentationFormat>
  <Paragraphs>42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Dale Rintelman</dc:creator>
  <cp:lastModifiedBy>Dale Rintelman</cp:lastModifiedBy>
  <cp:revision>863</cp:revision>
  <cp:lastPrinted>2022-10-02T13:03:38Z</cp:lastPrinted>
  <dcterms:created xsi:type="dcterms:W3CDTF">2020-07-19T11:17:55Z</dcterms:created>
  <dcterms:modified xsi:type="dcterms:W3CDTF">2025-04-27T11:53:55Z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0x010100FB3ABC4B0C0E2F4F9C93D121F68841AF</vt:lpwstr>
  </property>
</Properties>
</file>