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21"/>
  </p:notesMasterIdLst>
  <p:handoutMasterIdLst>
    <p:handoutMasterId r:id="rId22"/>
  </p:handoutMasterIdLst>
  <p:sldIdLst>
    <p:sldId id="8441" r:id="rId5"/>
    <p:sldId id="8442" r:id="rId6"/>
    <p:sldId id="8448" r:id="rId7"/>
    <p:sldId id="8443" r:id="rId8"/>
    <p:sldId id="8444" r:id="rId9"/>
    <p:sldId id="8403" r:id="rId10"/>
    <p:sldId id="8447" r:id="rId11"/>
    <p:sldId id="8451" r:id="rId12"/>
    <p:sldId id="8023" r:id="rId13"/>
    <p:sldId id="8455" r:id="rId14"/>
    <p:sldId id="8456" r:id="rId15"/>
    <p:sldId id="8431" r:id="rId16"/>
    <p:sldId id="8460" r:id="rId17"/>
    <p:sldId id="8462" r:id="rId18"/>
    <p:sldId id="8463" r:id="rId19"/>
    <p:sldId id="8464" r:id="rId20"/>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28"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001236"/>
    <a:srgbClr val="3E00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24" autoAdjust="0"/>
    <p:restoredTop sz="91026" autoAdjust="0"/>
  </p:normalViewPr>
  <p:slideViewPr>
    <p:cSldViewPr showGuides="1">
      <p:cViewPr>
        <p:scale>
          <a:sx n="50" d="100"/>
          <a:sy n="50" d="100"/>
        </p:scale>
        <p:origin x="808" y="132"/>
      </p:cViewPr>
      <p:guideLst>
        <p:guide orient="horz" pos="2160"/>
        <p:guide pos="2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4/13/2025</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4/13/2025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E3DCCF-9315-40EC-AB5D-258771C66C64}" type="slidenum">
              <a:rPr lang="en-US" smtClean="0"/>
              <a:pPr>
                <a:defRPr/>
              </a:pPr>
              <a:t>14</a:t>
            </a:fld>
            <a:endParaRPr lang="en-US" dirty="0"/>
          </a:p>
        </p:txBody>
      </p:sp>
    </p:spTree>
    <p:extLst>
      <p:ext uri="{BB962C8B-B14F-4D97-AF65-F5344CB8AC3E}">
        <p14:creationId xmlns:p14="http://schemas.microsoft.com/office/powerpoint/2010/main" val="3812655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B41DA-23B2-EF95-83D2-FE441399DF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B5F5E0-F26E-5674-2D0A-6A335E99EB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357B82-C9C5-0EB3-2DB6-ECA4CB9587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37915A-8224-478B-FD24-E8B219C91DB6}"/>
              </a:ext>
            </a:extLst>
          </p:cNvPr>
          <p:cNvSpPr>
            <a:spLocks noGrp="1"/>
          </p:cNvSpPr>
          <p:nvPr>
            <p:ph type="sldNum" sz="quarter" idx="5"/>
          </p:nvPr>
        </p:nvSpPr>
        <p:spPr/>
        <p:txBody>
          <a:bodyPr/>
          <a:lstStyle/>
          <a:p>
            <a:pPr>
              <a:defRPr/>
            </a:pPr>
            <a:fld id="{8BE3DCCF-9315-40EC-AB5D-258771C66C64}" type="slidenum">
              <a:rPr lang="en-US" smtClean="0"/>
              <a:pPr>
                <a:defRPr/>
              </a:pPr>
              <a:t>15</a:t>
            </a:fld>
            <a:endParaRPr lang="en-US" dirty="0"/>
          </a:p>
        </p:txBody>
      </p:sp>
    </p:spTree>
    <p:extLst>
      <p:ext uri="{BB962C8B-B14F-4D97-AF65-F5344CB8AC3E}">
        <p14:creationId xmlns:p14="http://schemas.microsoft.com/office/powerpoint/2010/main" val="28220309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1179C-EE03-99BF-D85E-02F911F274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28E95A-9DAB-A6BE-108F-352B7B842E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13804D-49F7-AA9F-DBB0-9166F60E8E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7023B2-DB72-07B3-DA1C-41F2380D84BD}"/>
              </a:ext>
            </a:extLst>
          </p:cNvPr>
          <p:cNvSpPr>
            <a:spLocks noGrp="1"/>
          </p:cNvSpPr>
          <p:nvPr>
            <p:ph type="sldNum" sz="quarter" idx="5"/>
          </p:nvPr>
        </p:nvSpPr>
        <p:spPr/>
        <p:txBody>
          <a:bodyPr/>
          <a:lstStyle/>
          <a:p>
            <a:pPr>
              <a:defRPr/>
            </a:pPr>
            <a:fld id="{8BE3DCCF-9315-40EC-AB5D-258771C66C64}" type="slidenum">
              <a:rPr lang="en-US" smtClean="0"/>
              <a:pPr>
                <a:defRPr/>
              </a:pPr>
              <a:t>16</a:t>
            </a:fld>
            <a:endParaRPr lang="en-US" dirty="0"/>
          </a:p>
        </p:txBody>
      </p:sp>
    </p:spTree>
    <p:extLst>
      <p:ext uri="{BB962C8B-B14F-4D97-AF65-F5344CB8AC3E}">
        <p14:creationId xmlns:p14="http://schemas.microsoft.com/office/powerpoint/2010/main" val="3402570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4/13/2025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4/13/2025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4/13/2025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4/13/2025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4/13/2025</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4/13/2025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4/13/2025</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4/13/2025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4/13/2025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4/13/2025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4/13/2025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4/13/2025</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E6D6C-A615-7D14-4C6B-FDB9268D4F17}"/>
            </a:ext>
          </a:extLst>
        </p:cNvPr>
        <p:cNvGrpSpPr/>
        <p:nvPr/>
      </p:nvGrpSpPr>
      <p:grpSpPr>
        <a:xfrm>
          <a:off x="0" y="0"/>
          <a:ext cx="0" cy="0"/>
          <a:chOff x="0" y="0"/>
          <a:chExt cx="0" cy="0"/>
        </a:xfrm>
      </p:grpSpPr>
      <p:sp>
        <p:nvSpPr>
          <p:cNvPr id="5" name="TextBox 9">
            <a:extLst>
              <a:ext uri="{FF2B5EF4-FFF2-40B4-BE49-F238E27FC236}">
                <a16:creationId xmlns:a16="http://schemas.microsoft.com/office/drawing/2014/main" id="{FE117635-1170-FAE7-FC1A-D151B0C7E2B8}"/>
              </a:ext>
            </a:extLst>
          </p:cNvPr>
          <p:cNvSpPr txBox="1">
            <a:spLocks noChangeArrowheads="1"/>
          </p:cNvSpPr>
          <p:nvPr/>
        </p:nvSpPr>
        <p:spPr bwMode="auto">
          <a:xfrm>
            <a:off x="381000" y="1931895"/>
            <a:ext cx="2743200" cy="40386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200" b="1" kern="1400" dirty="0">
                <a:ln>
                  <a:noFill/>
                </a:ln>
                <a:solidFill>
                  <a:srgbClr val="000000"/>
                </a:solidFill>
                <a:effectLst/>
                <a:latin typeface="Calibri" panose="020F0502020204030204" pitchFamily="34" charset="0"/>
              </a:rPr>
              <a:t>Jn 7:6</a:t>
            </a:r>
          </a:p>
          <a:p>
            <a:pPr marL="0" marR="0" indent="0" algn="l"/>
            <a:r>
              <a:rPr lang="en-US" sz="3200" b="1" kern="1400" dirty="0">
                <a:solidFill>
                  <a:srgbClr val="000000"/>
                </a:solidFill>
                <a:latin typeface="Calibri" panose="020F0502020204030204" pitchFamily="34" charset="0"/>
              </a:rPr>
              <a:t>J</a:t>
            </a:r>
            <a:r>
              <a:rPr lang="en-US" sz="3200" b="1" kern="1400" dirty="0">
                <a:ln>
                  <a:noFill/>
                </a:ln>
                <a:solidFill>
                  <a:srgbClr val="000000"/>
                </a:solidFill>
                <a:effectLst/>
                <a:latin typeface="Calibri" panose="020F0502020204030204" pitchFamily="34" charset="0"/>
              </a:rPr>
              <a:t>n 13:1-8</a:t>
            </a:r>
          </a:p>
          <a:p>
            <a:pPr marL="0" marR="0" indent="0" algn="l"/>
            <a:r>
              <a:rPr lang="en-US" sz="3200" b="1" kern="1400" dirty="0">
                <a:ln>
                  <a:noFill/>
                </a:ln>
                <a:solidFill>
                  <a:srgbClr val="000000"/>
                </a:solidFill>
                <a:effectLst/>
                <a:latin typeface="Calibri" panose="020F0502020204030204" pitchFamily="34" charset="0"/>
              </a:rPr>
              <a:t>Jn 18:1-19:37</a:t>
            </a:r>
          </a:p>
          <a:p>
            <a:pPr marL="0" marR="0" indent="0" algn="l"/>
            <a:r>
              <a:rPr lang="en-US" sz="3200" b="1" kern="1400" dirty="0">
                <a:solidFill>
                  <a:srgbClr val="000000"/>
                </a:solidFill>
                <a:latin typeface="Calibri" panose="020F0502020204030204" pitchFamily="34" charset="0"/>
              </a:rPr>
              <a:t>Mt 26:36-46</a:t>
            </a:r>
          </a:p>
          <a:p>
            <a:pPr marL="0" marR="0" indent="0" algn="l"/>
            <a:r>
              <a:rPr lang="en-US" sz="1800" kern="1400" dirty="0">
                <a:ln>
                  <a:noFill/>
                </a:ln>
                <a:solidFill>
                  <a:srgbClr val="000000"/>
                </a:solidFill>
                <a:effectLst/>
                <a:latin typeface="Times New Roman" panose="02020603050405020304" pitchFamily="18" charset="0"/>
              </a:rPr>
              <a:t> </a:t>
            </a:r>
          </a:p>
          <a:p>
            <a:pPr marL="0" marR="0" indent="0" algn="l"/>
            <a:endParaRPr lang="en-US" sz="3600" b="1" kern="1400" dirty="0">
              <a:ln>
                <a:noFill/>
              </a:ln>
              <a:solidFill>
                <a:srgbClr val="000000"/>
              </a:solidFill>
              <a:effectLst/>
              <a:latin typeface="Calibri" panose="020F0502020204030204" pitchFamily="34" charset="0"/>
            </a:endParaRPr>
          </a:p>
          <a:p>
            <a:pPr marR="38100" eaLnBrk="1" hangingPunct="1">
              <a:lnSpc>
                <a:spcPct val="90000"/>
              </a:lnSpc>
              <a:spcBef>
                <a:spcPts val="0"/>
              </a:spcBef>
              <a:spcAft>
                <a:spcPts val="600"/>
              </a:spcAft>
            </a:pPr>
            <a:endParaRPr lang="en-US" sz="2400" b="1" kern="1400" dirty="0">
              <a:solidFill>
                <a:srgbClr val="000000"/>
              </a:solidFill>
              <a:uFill>
                <a:solidFill>
                  <a:srgbClr val="3E0000"/>
                </a:solidFill>
              </a:uFill>
              <a:latin typeface="+mn-lt"/>
            </a:endParaRPr>
          </a:p>
        </p:txBody>
      </p:sp>
      <p:sp>
        <p:nvSpPr>
          <p:cNvPr id="7" name="TextBox 9">
            <a:extLst>
              <a:ext uri="{FF2B5EF4-FFF2-40B4-BE49-F238E27FC236}">
                <a16:creationId xmlns:a16="http://schemas.microsoft.com/office/drawing/2014/main" id="{94B6524A-A141-0B6E-C086-27987AA8FC28}"/>
              </a:ext>
            </a:extLst>
          </p:cNvPr>
          <p:cNvSpPr txBox="1">
            <a:spLocks noChangeArrowheads="1"/>
          </p:cNvSpPr>
          <p:nvPr/>
        </p:nvSpPr>
        <p:spPr bwMode="auto">
          <a:xfrm>
            <a:off x="533400" y="5824847"/>
            <a:ext cx="20383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4/13/25</a:t>
            </a:r>
          </a:p>
        </p:txBody>
      </p:sp>
      <p:sp>
        <p:nvSpPr>
          <p:cNvPr id="9" name="TextBox 9">
            <a:extLst>
              <a:ext uri="{FF2B5EF4-FFF2-40B4-BE49-F238E27FC236}">
                <a16:creationId xmlns:a16="http://schemas.microsoft.com/office/drawing/2014/main" id="{52B013D7-62C9-F549-1480-25FC4508923E}"/>
              </a:ext>
            </a:extLst>
          </p:cNvPr>
          <p:cNvSpPr txBox="1">
            <a:spLocks noChangeArrowheads="1"/>
          </p:cNvSpPr>
          <p:nvPr/>
        </p:nvSpPr>
        <p:spPr bwMode="auto">
          <a:xfrm>
            <a:off x="19048" y="53017"/>
            <a:ext cx="91439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cs typeface="Arial" panose="020B0604020202020204" pitchFamily="34" charset="0"/>
              </a:rPr>
              <a:t>Journey to the Cross</a:t>
            </a:r>
          </a:p>
        </p:txBody>
      </p:sp>
      <p:pic>
        <p:nvPicPr>
          <p:cNvPr id="4" name="Picture 3" descr="A painting of a person in a white robe&#10;&#10;AI-generated content may be incorrect.">
            <a:extLst>
              <a:ext uri="{FF2B5EF4-FFF2-40B4-BE49-F238E27FC236}">
                <a16:creationId xmlns:a16="http://schemas.microsoft.com/office/drawing/2014/main" id="{A8CD5EA7-DB07-1E48-C9E4-A16B74D64D80}"/>
              </a:ext>
            </a:extLst>
          </p:cNvPr>
          <p:cNvPicPr>
            <a:picLocks noChangeAspect="1"/>
          </p:cNvPicPr>
          <p:nvPr/>
        </p:nvPicPr>
        <p:blipFill>
          <a:blip r:embed="rId2">
            <a:extLst>
              <a:ext uri="{28A0092B-C50C-407E-A947-70E740481C1C}">
                <a14:useLocalDpi xmlns:a14="http://schemas.microsoft.com/office/drawing/2010/main" val="0"/>
              </a:ext>
            </a:extLst>
          </a:blip>
          <a:srcRect l="-238" t="16666" r="7785" b="11333"/>
          <a:stretch/>
        </p:blipFill>
        <p:spPr>
          <a:xfrm>
            <a:off x="3810000" y="1085533"/>
            <a:ext cx="5353047" cy="5731325"/>
          </a:xfrm>
          <a:prstGeom prst="rect">
            <a:avLst/>
          </a:prstGeom>
        </p:spPr>
      </p:pic>
    </p:spTree>
    <p:extLst>
      <p:ext uri="{BB962C8B-B14F-4D97-AF65-F5344CB8AC3E}">
        <p14:creationId xmlns:p14="http://schemas.microsoft.com/office/powerpoint/2010/main" val="181985840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AF811D-FB3C-7666-F631-4AE5DB9135FC}"/>
              </a:ext>
            </a:extLst>
          </p:cNvPr>
          <p:cNvSpPr txBox="1">
            <a:spLocks noChangeArrowheads="1"/>
          </p:cNvSpPr>
          <p:nvPr/>
        </p:nvSpPr>
        <p:spPr bwMode="auto">
          <a:xfrm>
            <a:off x="304800" y="4876800"/>
            <a:ext cx="83820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600" dirty="0">
                <a:effectLst/>
                <a:latin typeface="Calibri" panose="020F0502020204030204" pitchFamily="34" charset="0"/>
              </a:rPr>
              <a:t>During supper, when the devil had already put it into the heart of Judas Iscariot, Simon’s son, to betray (Jesus) him, …	</a:t>
            </a:r>
            <a:r>
              <a:rPr lang="en-US" sz="2800" b="1" dirty="0">
                <a:solidFill>
                  <a:prstClr val="black"/>
                </a:solidFill>
                <a:latin typeface="Calibri" panose="020F0502020204030204"/>
              </a:rPr>
              <a:t>Jn 13:2</a:t>
            </a:r>
            <a:endParaRPr lang="en-US" sz="2800" dirty="0">
              <a:latin typeface="+mn-lt"/>
            </a:endParaRPr>
          </a:p>
        </p:txBody>
      </p:sp>
      <p:pic>
        <p:nvPicPr>
          <p:cNvPr id="6" name="Picture 5" descr="A painting of the last supper&#10;&#10;AI-generated content may be incorrect.">
            <a:extLst>
              <a:ext uri="{FF2B5EF4-FFF2-40B4-BE49-F238E27FC236}">
                <a16:creationId xmlns:a16="http://schemas.microsoft.com/office/drawing/2014/main" id="{AA22C7FC-D26E-89CC-4A94-AFC522B444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896"/>
            <a:ext cx="9144000" cy="4572000"/>
          </a:xfrm>
          <a:prstGeom prst="rect">
            <a:avLst/>
          </a:prstGeom>
        </p:spPr>
      </p:pic>
      <p:sp>
        <p:nvSpPr>
          <p:cNvPr id="7" name="Oval 6">
            <a:extLst>
              <a:ext uri="{FF2B5EF4-FFF2-40B4-BE49-F238E27FC236}">
                <a16:creationId xmlns:a16="http://schemas.microsoft.com/office/drawing/2014/main" id="{52221A53-4E18-0D72-D50C-BF54DF0F4E93}"/>
              </a:ext>
            </a:extLst>
          </p:cNvPr>
          <p:cNvSpPr/>
          <p:nvPr/>
        </p:nvSpPr>
        <p:spPr>
          <a:xfrm>
            <a:off x="2514600" y="1828800"/>
            <a:ext cx="1524000" cy="1524000"/>
          </a:xfrm>
          <a:prstGeom prst="ellipse">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02988581"/>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ook cover with a group of people washing hands&#10;&#10;AI-generated content may be incorrect.">
            <a:extLst>
              <a:ext uri="{FF2B5EF4-FFF2-40B4-BE49-F238E27FC236}">
                <a16:creationId xmlns:a16="http://schemas.microsoft.com/office/drawing/2014/main" id="{7D4F5FB4-CF32-BE3B-A002-1510502453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9" y="13855"/>
            <a:ext cx="4111831" cy="4111831"/>
          </a:xfrm>
          <a:prstGeom prst="rect">
            <a:avLst/>
          </a:prstGeom>
        </p:spPr>
      </p:pic>
      <p:sp>
        <p:nvSpPr>
          <p:cNvPr id="4" name="TextBox 3">
            <a:extLst>
              <a:ext uri="{FF2B5EF4-FFF2-40B4-BE49-F238E27FC236}">
                <a16:creationId xmlns:a16="http://schemas.microsoft.com/office/drawing/2014/main" id="{CC638C2A-989C-48C6-BD60-8CCA433F30F1}"/>
              </a:ext>
            </a:extLst>
          </p:cNvPr>
          <p:cNvSpPr txBox="1">
            <a:spLocks noChangeArrowheads="1"/>
          </p:cNvSpPr>
          <p:nvPr/>
        </p:nvSpPr>
        <p:spPr bwMode="auto">
          <a:xfrm>
            <a:off x="4191000" y="0"/>
            <a:ext cx="4950031"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200" dirty="0">
                <a:effectLst/>
                <a:latin typeface="Calibri" panose="020F0502020204030204" pitchFamily="34" charset="0"/>
              </a:rPr>
              <a:t>Then he poured water into a basin and began to wash the disciples’ feet and to wipe them with the towel that was wrapped around him. </a:t>
            </a:r>
            <a:r>
              <a:rPr lang="en-US" sz="3200" baseline="30000" dirty="0">
                <a:effectLst/>
                <a:latin typeface="Calibri" panose="020F0502020204030204" pitchFamily="34" charset="0"/>
              </a:rPr>
              <a:t>6 </a:t>
            </a:r>
            <a:r>
              <a:rPr lang="en-US" sz="3200" dirty="0">
                <a:effectLst/>
                <a:latin typeface="Calibri" panose="020F0502020204030204" pitchFamily="34" charset="0"/>
              </a:rPr>
              <a:t>He came to Simon Peter, who said to him, “Lord, do you wash my feet?”</a:t>
            </a:r>
            <a:endParaRPr lang="en-US" sz="2800" dirty="0">
              <a:latin typeface="+mn-lt"/>
            </a:endParaRPr>
          </a:p>
        </p:txBody>
      </p:sp>
      <p:sp>
        <p:nvSpPr>
          <p:cNvPr id="5" name="TextBox 4">
            <a:extLst>
              <a:ext uri="{FF2B5EF4-FFF2-40B4-BE49-F238E27FC236}">
                <a16:creationId xmlns:a16="http://schemas.microsoft.com/office/drawing/2014/main" id="{186BA474-4CD2-CB5D-3C56-2A539E1E97DF}"/>
              </a:ext>
            </a:extLst>
          </p:cNvPr>
          <p:cNvSpPr txBox="1">
            <a:spLocks noChangeArrowheads="1"/>
          </p:cNvSpPr>
          <p:nvPr/>
        </p:nvSpPr>
        <p:spPr bwMode="auto">
          <a:xfrm>
            <a:off x="0" y="4146468"/>
            <a:ext cx="9134102"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740775" algn="r"/>
              </a:tabLst>
            </a:pPr>
            <a:r>
              <a:rPr lang="en-US" sz="3200" baseline="30000" dirty="0">
                <a:effectLst/>
                <a:latin typeface="Calibri" panose="020F0502020204030204" pitchFamily="34" charset="0"/>
              </a:rPr>
              <a:t>7 </a:t>
            </a:r>
            <a:r>
              <a:rPr lang="en-US" sz="3200" dirty="0">
                <a:effectLst/>
                <a:latin typeface="Calibri" panose="020F0502020204030204" pitchFamily="34" charset="0"/>
              </a:rPr>
              <a:t>Jesus answered him, “What I am doing you do not understand now, but afterward you will understand.” </a:t>
            </a:r>
            <a:r>
              <a:rPr lang="en-US" sz="3200" baseline="30000" dirty="0">
                <a:effectLst/>
                <a:latin typeface="Calibri" panose="020F0502020204030204" pitchFamily="34" charset="0"/>
              </a:rPr>
              <a:t>8 </a:t>
            </a:r>
            <a:r>
              <a:rPr lang="en-US" sz="3200" dirty="0">
                <a:effectLst/>
                <a:latin typeface="Calibri" panose="020F0502020204030204" pitchFamily="34" charset="0"/>
              </a:rPr>
              <a:t>Peter said to him, “You shall never wash my feet.” Jesus answered him, “If I do not wash you, you have no share with me.”</a:t>
            </a:r>
            <a:r>
              <a:rPr lang="en-US" sz="2800" dirty="0">
                <a:latin typeface="+mn-lt"/>
              </a:rPr>
              <a:t>	</a:t>
            </a:r>
            <a:r>
              <a:rPr lang="en-US" sz="2800" b="1" dirty="0">
                <a:solidFill>
                  <a:prstClr val="black"/>
                </a:solidFill>
                <a:latin typeface="Calibri" panose="020F0502020204030204"/>
              </a:rPr>
              <a:t>Jn 13:3-8</a:t>
            </a:r>
            <a:endParaRPr lang="en-US" sz="2800" dirty="0">
              <a:latin typeface="+mn-lt"/>
            </a:endParaRPr>
          </a:p>
        </p:txBody>
      </p:sp>
    </p:spTree>
    <p:extLst>
      <p:ext uri="{BB962C8B-B14F-4D97-AF65-F5344CB8AC3E}">
        <p14:creationId xmlns:p14="http://schemas.microsoft.com/office/powerpoint/2010/main" val="324061959"/>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57593" y="457200"/>
            <a:ext cx="8915400" cy="2431435"/>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Jesus went</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to the </a:t>
            </a:r>
            <a:r>
              <a:rPr lang="en-US" sz="6000" b="1" u="sng" kern="1400" dirty="0">
                <a:ln>
                  <a:noFill/>
                </a:ln>
                <a:solidFill>
                  <a:srgbClr val="000000"/>
                </a:solidFill>
                <a:effectLst/>
                <a:uFill>
                  <a:solidFill>
                    <a:srgbClr val="3E0000"/>
                  </a:solidFill>
                </a:uFill>
                <a:latin typeface="Calibri" panose="020F0502020204030204" pitchFamily="34" charset="0"/>
              </a:rPr>
              <a:t>garden</a:t>
            </a:r>
            <a:r>
              <a:rPr lang="en-US" sz="6000" b="1" kern="1400" dirty="0">
                <a:ln>
                  <a:noFill/>
                </a:ln>
                <a:solidFill>
                  <a:srgbClr val="000000"/>
                </a:solidFill>
                <a:effectLst/>
                <a:latin typeface="Calibri" panose="020F0502020204030204" pitchFamily="34" charset="0"/>
              </a:rPr>
              <a:t>.</a:t>
            </a:r>
            <a:endParaRPr lang="en-US" sz="3200" b="1" kern="1400" dirty="0">
              <a:ln>
                <a:noFill/>
              </a:ln>
              <a:solidFill>
                <a:srgbClr val="000000"/>
              </a:solidFill>
              <a:effectLst/>
              <a:latin typeface="Calibri" panose="020F0502020204030204" pitchFamily="34" charset="0"/>
            </a:endParaRP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3200" b="1" kern="1400" dirty="0">
                <a:solidFill>
                  <a:srgbClr val="000000"/>
                </a:solidFill>
                <a:latin typeface="Calibri" panose="020F0502020204030204" pitchFamily="34" charset="0"/>
              </a:rPr>
              <a:t>J</a:t>
            </a:r>
            <a:r>
              <a:rPr lang="en-US" sz="3200" b="1" kern="1400" dirty="0">
                <a:ln>
                  <a:noFill/>
                </a:ln>
                <a:solidFill>
                  <a:srgbClr val="000000"/>
                </a:solidFill>
                <a:effectLst/>
                <a:latin typeface="Calibri" panose="020F0502020204030204" pitchFamily="34" charset="0"/>
              </a:rPr>
              <a:t>n 18:1</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id="{E9D997B6-6350-F311-E5FE-BD7877FE6453}"/>
              </a:ext>
            </a:extLst>
          </p:cNvPr>
          <p:cNvSpPr/>
          <p:nvPr/>
        </p:nvSpPr>
        <p:spPr>
          <a:xfrm>
            <a:off x="2286000" y="268191"/>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F68011E6-B446-F466-BFD5-17F126CDA7EC}"/>
              </a:ext>
            </a:extLst>
          </p:cNvPr>
          <p:cNvSpPr txBox="1">
            <a:spLocks noChangeArrowheads="1"/>
          </p:cNvSpPr>
          <p:nvPr/>
        </p:nvSpPr>
        <p:spPr bwMode="auto">
          <a:xfrm>
            <a:off x="187232" y="3027616"/>
            <a:ext cx="87630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600" dirty="0">
                <a:effectLst/>
                <a:latin typeface="Calibri" panose="020F0502020204030204" pitchFamily="34" charset="0"/>
              </a:rPr>
              <a:t>When Jesus had spoken these words, he went out with his disciples across the brook Kidron, where there was a garden, which he and his disciples entered. </a:t>
            </a:r>
            <a:r>
              <a:rPr lang="en-US" sz="3600" baseline="30000" dirty="0">
                <a:effectLst/>
                <a:latin typeface="Calibri" panose="020F0502020204030204" pitchFamily="34" charset="0"/>
              </a:rPr>
              <a:t>2 </a:t>
            </a:r>
            <a:r>
              <a:rPr lang="en-US" sz="3600" dirty="0">
                <a:solidFill>
                  <a:schemeClr val="tx1">
                    <a:lumMod val="50000"/>
                    <a:lumOff val="50000"/>
                  </a:schemeClr>
                </a:solidFill>
                <a:effectLst/>
                <a:latin typeface="Calibri" panose="020F0502020204030204" pitchFamily="34" charset="0"/>
              </a:rPr>
              <a:t>Now Judas, who betrayed him, also knew the place, for Jesus often met there with his disciples.</a:t>
            </a:r>
            <a:r>
              <a:rPr lang="en-US" sz="2800" dirty="0">
                <a:latin typeface="+mn-lt"/>
              </a:rPr>
              <a:t>	</a:t>
            </a:r>
            <a:r>
              <a:rPr lang="en-US" sz="2800" b="1" dirty="0">
                <a:solidFill>
                  <a:prstClr val="black"/>
                </a:solidFill>
                <a:latin typeface="Calibri" panose="020F0502020204030204"/>
              </a:rPr>
              <a:t>Jn 18:1</a:t>
            </a:r>
            <a:endParaRPr lang="en-US" sz="2800" dirty="0">
              <a:latin typeface="+mn-lt"/>
            </a:endParaRPr>
          </a:p>
        </p:txBody>
      </p:sp>
    </p:spTree>
    <p:extLst>
      <p:ext uri="{BB962C8B-B14F-4D97-AF65-F5344CB8AC3E}">
        <p14:creationId xmlns:p14="http://schemas.microsoft.com/office/powerpoint/2010/main" val="115412949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48D4E-B4E5-CB73-3906-6EAFF961233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453A081-53E0-5305-6DC8-B4F20DC96F81}"/>
              </a:ext>
            </a:extLst>
          </p:cNvPr>
          <p:cNvSpPr txBox="1"/>
          <p:nvPr/>
        </p:nvSpPr>
        <p:spPr>
          <a:xfrm>
            <a:off x="57593" y="457200"/>
            <a:ext cx="8915400" cy="1015663"/>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Jesus said, “</a:t>
            </a:r>
            <a:r>
              <a:rPr lang="en-US" sz="6000" b="1" u="sng" kern="1400" dirty="0">
                <a:ln>
                  <a:noFill/>
                </a:ln>
                <a:solidFill>
                  <a:srgbClr val="000000"/>
                </a:solidFill>
                <a:effectLst/>
                <a:uFill>
                  <a:solidFill>
                    <a:srgbClr val="3E0000"/>
                  </a:solidFill>
                </a:uFill>
                <a:latin typeface="Calibri" panose="020F0502020204030204" pitchFamily="34" charset="0"/>
              </a:rPr>
              <a:t>I</a:t>
            </a:r>
            <a:r>
              <a:rPr lang="en-US" sz="6000" b="1" kern="1400" dirty="0">
                <a:ln>
                  <a:noFill/>
                </a:ln>
                <a:solidFill>
                  <a:srgbClr val="000000"/>
                </a:solidFill>
                <a:effectLst/>
                <a:latin typeface="Calibri" panose="020F0502020204030204" pitchFamily="34" charset="0"/>
              </a:rPr>
              <a:t> </a:t>
            </a:r>
            <a:r>
              <a:rPr lang="en-US" sz="6000" b="1" u="sng" kern="1400" dirty="0">
                <a:ln>
                  <a:noFill/>
                </a:ln>
                <a:solidFill>
                  <a:srgbClr val="000000"/>
                </a:solidFill>
                <a:effectLst/>
                <a:uFill>
                  <a:solidFill>
                    <a:srgbClr val="3E0000"/>
                  </a:solidFill>
                </a:uFill>
                <a:latin typeface="Calibri" panose="020F0502020204030204" pitchFamily="34" charset="0"/>
              </a:rPr>
              <a:t>am</a:t>
            </a:r>
            <a:r>
              <a:rPr lang="en-US" sz="6000" b="1" kern="1400" dirty="0">
                <a:ln>
                  <a:noFill/>
                </a:ln>
                <a:solidFill>
                  <a:srgbClr val="000000"/>
                </a:solidFill>
                <a:effectLst/>
                <a:latin typeface="Calibri" panose="020F0502020204030204" pitchFamily="34" charset="0"/>
              </a:rPr>
              <a:t> </a:t>
            </a:r>
            <a:r>
              <a:rPr lang="en-US" sz="6000" b="1" u="sng" kern="1400" dirty="0">
                <a:ln>
                  <a:noFill/>
                </a:ln>
                <a:solidFill>
                  <a:srgbClr val="000000"/>
                </a:solidFill>
                <a:effectLst/>
                <a:uFill>
                  <a:solidFill>
                    <a:srgbClr val="3E0000"/>
                  </a:solidFill>
                </a:uFill>
                <a:latin typeface="Calibri" panose="020F0502020204030204" pitchFamily="34" charset="0"/>
              </a:rPr>
              <a:t>he</a:t>
            </a:r>
            <a:r>
              <a:rPr lang="en-US" sz="6000" b="1" kern="1400" dirty="0">
                <a:ln>
                  <a:noFill/>
                </a:ln>
                <a:solidFill>
                  <a:srgbClr val="000000"/>
                </a:solidFill>
                <a:effectLst/>
                <a:latin typeface="Calibri" panose="020F0502020204030204" pitchFamily="34" charset="0"/>
              </a:rPr>
              <a:t>.”</a:t>
            </a:r>
            <a:endParaRPr lang="en-US" sz="3200" b="1" kern="1400" dirty="0">
              <a:ln>
                <a:noFill/>
              </a:ln>
              <a:solidFill>
                <a:srgbClr val="000000"/>
              </a:solidFill>
              <a:effectLst/>
              <a:latin typeface="Calibri" panose="020F0502020204030204" pitchFamily="34" charset="0"/>
            </a:endParaRPr>
          </a:p>
        </p:txBody>
      </p:sp>
      <p:sp>
        <p:nvSpPr>
          <p:cNvPr id="8" name="Explosion: 8 Points 7">
            <a:extLst>
              <a:ext uri="{FF2B5EF4-FFF2-40B4-BE49-F238E27FC236}">
                <a16:creationId xmlns:a16="http://schemas.microsoft.com/office/drawing/2014/main" id="{9B01A7E8-812E-3B33-B0E2-BD96AA731240}"/>
              </a:ext>
            </a:extLst>
          </p:cNvPr>
          <p:cNvSpPr/>
          <p:nvPr/>
        </p:nvSpPr>
        <p:spPr>
          <a:xfrm>
            <a:off x="838200" y="81979"/>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8A13DEB4-C724-4A15-7085-508AE58A053D}"/>
              </a:ext>
            </a:extLst>
          </p:cNvPr>
          <p:cNvSpPr txBox="1">
            <a:spLocks noChangeArrowheads="1"/>
          </p:cNvSpPr>
          <p:nvPr/>
        </p:nvSpPr>
        <p:spPr bwMode="auto">
          <a:xfrm>
            <a:off x="190500" y="1478801"/>
            <a:ext cx="87630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200" dirty="0">
                <a:effectLst/>
                <a:latin typeface="Calibri" panose="020F0502020204030204" pitchFamily="34" charset="0"/>
              </a:rPr>
              <a:t>So Judas, having procured a band of soldiers and some officers from the chief priests and the Pharisees, went there with </a:t>
            </a:r>
            <a:r>
              <a:rPr lang="en-US" sz="3200" b="1" dirty="0">
                <a:effectLst/>
                <a:latin typeface="Calibri" panose="020F0502020204030204" pitchFamily="34" charset="0"/>
              </a:rPr>
              <a:t>lanterns</a:t>
            </a:r>
            <a:r>
              <a:rPr lang="en-US" sz="3200" dirty="0">
                <a:effectLst/>
                <a:latin typeface="Calibri" panose="020F0502020204030204" pitchFamily="34" charset="0"/>
              </a:rPr>
              <a:t> and </a:t>
            </a:r>
            <a:r>
              <a:rPr lang="en-US" sz="3200" b="1" dirty="0">
                <a:effectLst/>
                <a:latin typeface="Calibri" panose="020F0502020204030204" pitchFamily="34" charset="0"/>
              </a:rPr>
              <a:t>torches</a:t>
            </a:r>
            <a:r>
              <a:rPr lang="en-US" sz="3200" dirty="0">
                <a:effectLst/>
                <a:latin typeface="Calibri" panose="020F0502020204030204" pitchFamily="34" charset="0"/>
              </a:rPr>
              <a:t> and </a:t>
            </a:r>
            <a:r>
              <a:rPr lang="en-US" sz="3200" b="1" dirty="0">
                <a:solidFill>
                  <a:srgbClr val="001236"/>
                </a:solidFill>
                <a:effectLst/>
                <a:latin typeface="Calibri" panose="020F0502020204030204" pitchFamily="34" charset="0"/>
              </a:rPr>
              <a:t>weapons</a:t>
            </a:r>
            <a:r>
              <a:rPr lang="en-US" sz="3200" dirty="0">
                <a:effectLst/>
                <a:latin typeface="Calibri" panose="020F0502020204030204" pitchFamily="34" charset="0"/>
              </a:rPr>
              <a:t>. </a:t>
            </a:r>
            <a:r>
              <a:rPr lang="en-US" sz="3200" baseline="30000" dirty="0">
                <a:effectLst/>
                <a:latin typeface="Calibri" panose="020F0502020204030204" pitchFamily="34" charset="0"/>
              </a:rPr>
              <a:t>4 </a:t>
            </a:r>
            <a:r>
              <a:rPr lang="en-US" sz="3200" dirty="0">
                <a:effectLst/>
                <a:latin typeface="Calibri" panose="020F0502020204030204" pitchFamily="34" charset="0"/>
              </a:rPr>
              <a:t>Then Jesus, knowing all that would happen to him, came forward and said to them, “Whom do you seek?” </a:t>
            </a:r>
            <a:r>
              <a:rPr lang="en-US" sz="3200" baseline="30000" dirty="0">
                <a:effectLst/>
                <a:latin typeface="Calibri" panose="020F0502020204030204" pitchFamily="34" charset="0"/>
              </a:rPr>
              <a:t>5 </a:t>
            </a:r>
            <a:r>
              <a:rPr lang="en-US" sz="3200" dirty="0">
                <a:effectLst/>
                <a:latin typeface="Calibri" panose="020F0502020204030204" pitchFamily="34" charset="0"/>
              </a:rPr>
              <a:t>They answered him, “Jesus of Nazareth.” Jesus said to them, </a:t>
            </a:r>
            <a:r>
              <a:rPr lang="en-US" sz="3200" b="1" dirty="0">
                <a:effectLst/>
                <a:latin typeface="Calibri" panose="020F0502020204030204" pitchFamily="34" charset="0"/>
              </a:rPr>
              <a:t>“I am he.” </a:t>
            </a:r>
            <a:r>
              <a:rPr lang="en-US" sz="3200" dirty="0">
                <a:effectLst/>
                <a:latin typeface="Calibri" panose="020F0502020204030204" pitchFamily="34" charset="0"/>
              </a:rPr>
              <a:t>Judas, who betrayed him, was standing with them. </a:t>
            </a:r>
            <a:r>
              <a:rPr lang="en-US" sz="3200" baseline="30000" dirty="0">
                <a:solidFill>
                  <a:srgbClr val="001236"/>
                </a:solidFill>
                <a:latin typeface="Calibri" panose="020F0502020204030204" pitchFamily="34" charset="0"/>
              </a:rPr>
              <a:t>6 </a:t>
            </a:r>
            <a:r>
              <a:rPr lang="en-US" sz="3200" dirty="0">
                <a:solidFill>
                  <a:srgbClr val="001236"/>
                </a:solidFill>
                <a:latin typeface="Calibri" panose="020F0502020204030204" pitchFamily="34" charset="0"/>
              </a:rPr>
              <a:t>When Jesus said to them, </a:t>
            </a:r>
            <a:r>
              <a:rPr lang="en-US" sz="3200" b="1" dirty="0">
                <a:solidFill>
                  <a:srgbClr val="001236"/>
                </a:solidFill>
                <a:latin typeface="Calibri" panose="020F0502020204030204" pitchFamily="34" charset="0"/>
              </a:rPr>
              <a:t>“I am he,” </a:t>
            </a:r>
            <a:r>
              <a:rPr lang="en-US" sz="3200" dirty="0">
                <a:solidFill>
                  <a:srgbClr val="001236"/>
                </a:solidFill>
                <a:latin typeface="Calibri" panose="020F0502020204030204" pitchFamily="34" charset="0"/>
              </a:rPr>
              <a:t>they drew back and fell to the ground.</a:t>
            </a:r>
            <a:r>
              <a:rPr lang="en-US" sz="2800" dirty="0">
                <a:latin typeface="+mn-lt"/>
              </a:rPr>
              <a:t>	</a:t>
            </a:r>
            <a:r>
              <a:rPr lang="en-US" sz="2800" b="1" dirty="0">
                <a:solidFill>
                  <a:prstClr val="black"/>
                </a:solidFill>
                <a:latin typeface="Calibri" panose="020F0502020204030204"/>
              </a:rPr>
              <a:t>Jn 18:3-6</a:t>
            </a:r>
            <a:endParaRPr lang="en-US" sz="2800" dirty="0">
              <a:latin typeface="+mn-lt"/>
            </a:endParaRPr>
          </a:p>
        </p:txBody>
      </p:sp>
      <p:sp>
        <p:nvSpPr>
          <p:cNvPr id="3" name="Arrow: Right 2">
            <a:extLst>
              <a:ext uri="{FF2B5EF4-FFF2-40B4-BE49-F238E27FC236}">
                <a16:creationId xmlns:a16="http://schemas.microsoft.com/office/drawing/2014/main" id="{6437FE03-1C26-F35D-DA92-9DC1C7568DBB}"/>
              </a:ext>
            </a:extLst>
          </p:cNvPr>
          <p:cNvSpPr/>
          <p:nvPr/>
        </p:nvSpPr>
        <p:spPr>
          <a:xfrm rot="13871034">
            <a:off x="4316136" y="5907308"/>
            <a:ext cx="990600" cy="762000"/>
          </a:xfrm>
          <a:prstGeom prst="rightArrow">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6006550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CE991-BEE2-3417-AACB-9DD49CF563A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60DA519-82C4-9238-8E5A-17985F83902F}"/>
              </a:ext>
            </a:extLst>
          </p:cNvPr>
          <p:cNvSpPr txBox="1"/>
          <p:nvPr/>
        </p:nvSpPr>
        <p:spPr>
          <a:xfrm>
            <a:off x="-25400" y="12700"/>
            <a:ext cx="9144000" cy="1015663"/>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Peter in the Garden</a:t>
            </a:r>
            <a:endParaRPr lang="en-US" sz="4800" kern="1400" dirty="0">
              <a:ln>
                <a:noFill/>
              </a:ln>
              <a:solidFill>
                <a:srgbClr val="000000"/>
              </a:solidFill>
              <a:effectLst/>
              <a:latin typeface="Calibri" panose="020F0502020204030204" pitchFamily="34" charset="0"/>
            </a:endParaRPr>
          </a:p>
        </p:txBody>
      </p:sp>
      <p:sp>
        <p:nvSpPr>
          <p:cNvPr id="5" name="TextBox 4">
            <a:extLst>
              <a:ext uri="{FF2B5EF4-FFF2-40B4-BE49-F238E27FC236}">
                <a16:creationId xmlns:a16="http://schemas.microsoft.com/office/drawing/2014/main" id="{94246150-BDAD-6327-424D-29CAF7B5DDBE}"/>
              </a:ext>
            </a:extLst>
          </p:cNvPr>
          <p:cNvSpPr txBox="1">
            <a:spLocks noChangeArrowheads="1"/>
          </p:cNvSpPr>
          <p:nvPr/>
        </p:nvSpPr>
        <p:spPr bwMode="auto">
          <a:xfrm>
            <a:off x="263237" y="2667000"/>
            <a:ext cx="876300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200" dirty="0">
                <a:effectLst/>
                <a:latin typeface="Calibri" panose="020F0502020204030204" pitchFamily="34" charset="0"/>
              </a:rPr>
              <a:t>And taking with him Peter and the two sons of Zebedee, he began to be sorrowful and troubled. </a:t>
            </a:r>
            <a:r>
              <a:rPr lang="en-US" sz="3200" baseline="30000" dirty="0">
                <a:effectLst/>
                <a:latin typeface="Calibri" panose="020F0502020204030204" pitchFamily="34" charset="0"/>
              </a:rPr>
              <a:t>38 </a:t>
            </a:r>
            <a:r>
              <a:rPr lang="en-US" sz="3200" dirty="0">
                <a:effectLst/>
                <a:latin typeface="Calibri" panose="020F0502020204030204" pitchFamily="34" charset="0"/>
              </a:rPr>
              <a:t>Then he said to them, “My soul is very sorrowful, even to death; remain here, and watch with me.” </a:t>
            </a:r>
            <a:r>
              <a:rPr lang="en-US" sz="3200" baseline="30000" dirty="0">
                <a:effectLst/>
                <a:latin typeface="Calibri" panose="020F0502020204030204" pitchFamily="34" charset="0"/>
              </a:rPr>
              <a:t>39 </a:t>
            </a:r>
            <a:r>
              <a:rPr lang="en-US" sz="3200" dirty="0">
                <a:effectLst/>
                <a:latin typeface="Calibri" panose="020F0502020204030204" pitchFamily="34" charset="0"/>
              </a:rPr>
              <a:t>And going a little farther he fell on his face and prayed, saying, “My Father, if it be possible, let this cup pass from me; nevertheless, not as I will, but as you will.”</a:t>
            </a:r>
            <a:r>
              <a:rPr lang="en-US" sz="2800" dirty="0">
                <a:latin typeface="+mn-lt"/>
              </a:rPr>
              <a:t>	</a:t>
            </a:r>
            <a:r>
              <a:rPr lang="en-US" sz="2800" b="1" dirty="0">
                <a:solidFill>
                  <a:prstClr val="black"/>
                </a:solidFill>
                <a:latin typeface="Calibri" panose="020F0502020204030204"/>
              </a:rPr>
              <a:t>Mt 26:37-39</a:t>
            </a:r>
            <a:endParaRPr lang="en-US" sz="2800" dirty="0">
              <a:latin typeface="+mn-lt"/>
            </a:endParaRPr>
          </a:p>
        </p:txBody>
      </p:sp>
      <p:sp>
        <p:nvSpPr>
          <p:cNvPr id="3" name="TextBox 2">
            <a:extLst>
              <a:ext uri="{FF2B5EF4-FFF2-40B4-BE49-F238E27FC236}">
                <a16:creationId xmlns:a16="http://schemas.microsoft.com/office/drawing/2014/main" id="{EF04D82D-DCE3-D6E7-A3EC-9A699AF51DFD}"/>
              </a:ext>
            </a:extLst>
          </p:cNvPr>
          <p:cNvSpPr txBox="1"/>
          <p:nvPr/>
        </p:nvSpPr>
        <p:spPr>
          <a:xfrm>
            <a:off x="263237" y="1028363"/>
            <a:ext cx="8153400" cy="1754326"/>
          </a:xfrm>
          <a:prstGeom prst="rect">
            <a:avLst/>
          </a:prstGeom>
          <a:noFill/>
        </p:spPr>
        <p:txBody>
          <a:bodyPr wrap="square">
            <a:spAutoFit/>
          </a:bodyPr>
          <a:lstStyle/>
          <a:p>
            <a:pPr marL="463550" marR="38100" lvl="0" indent="-463550" defTabSz="914400" rtl="0" eaLnBrk="0" fontAlgn="base" latinLnBrk="0" hangingPunct="0">
              <a:lnSpc>
                <a:spcPct val="100000"/>
              </a:lnSpc>
              <a:spcBef>
                <a:spcPts val="0"/>
              </a:spcBef>
              <a:spcAft>
                <a:spcPts val="0"/>
              </a:spcAft>
              <a:buClrTx/>
              <a:buSzTx/>
              <a:buFontTx/>
              <a:buAutoNum type="arabicPeriod"/>
              <a:tabLst/>
              <a:defRPr/>
            </a:pPr>
            <a:r>
              <a:rPr lang="en-US" sz="3600" b="1" kern="1400" dirty="0">
                <a:ln>
                  <a:noFill/>
                </a:ln>
                <a:solidFill>
                  <a:srgbClr val="000000"/>
                </a:solidFill>
                <a:effectLst/>
                <a:latin typeface="Calibri" panose="020F0502020204030204" pitchFamily="34" charset="0"/>
              </a:rPr>
              <a:t>Peter is caught napping</a:t>
            </a:r>
          </a:p>
          <a:p>
            <a:pPr marL="463550" marR="38100" indent="-463550">
              <a:spcBef>
                <a:spcPts val="0"/>
              </a:spcBef>
              <a:spcAft>
                <a:spcPts val="0"/>
              </a:spcAft>
              <a:defRPr/>
            </a:pPr>
            <a:r>
              <a:rPr lang="en-US" sz="3600" b="1" kern="1400" dirty="0">
                <a:solidFill>
                  <a:srgbClr val="000000"/>
                </a:solidFill>
                <a:latin typeface="Calibri" panose="020F0502020204030204" pitchFamily="34" charset="0"/>
              </a:rPr>
              <a:t>2</a:t>
            </a:r>
            <a:r>
              <a:rPr lang="en-US" sz="3600" b="1" kern="1400" dirty="0">
                <a:ln>
                  <a:noFill/>
                </a:ln>
                <a:solidFill>
                  <a:srgbClr val="000000"/>
                </a:solidFill>
                <a:effectLst/>
                <a:latin typeface="Calibri" panose="020F0502020204030204" pitchFamily="34" charset="0"/>
              </a:rPr>
              <a:t>. Peter, out of shame tries to prove his love for Jesus.</a:t>
            </a:r>
            <a:endParaRPr lang="en-US" sz="3600" kern="1400" dirty="0">
              <a:ln>
                <a:noFill/>
              </a:ln>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3877680647"/>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7326A9A-B1D8-D274-EC6F-1F1A6580BAEF}"/>
              </a:ext>
            </a:extLst>
          </p:cNvPr>
          <p:cNvSpPr txBox="1">
            <a:spLocks noChangeArrowheads="1"/>
          </p:cNvSpPr>
          <p:nvPr/>
        </p:nvSpPr>
        <p:spPr bwMode="auto">
          <a:xfrm>
            <a:off x="190500" y="0"/>
            <a:ext cx="8763000" cy="680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400" dirty="0">
                <a:effectLst/>
                <a:latin typeface="Calibri" panose="020F0502020204030204" pitchFamily="34" charset="0"/>
              </a:rPr>
              <a:t>And he came to the disciples and found them sleeping. And he said to Peter, “So, could you not watch with me one hour? </a:t>
            </a:r>
            <a:r>
              <a:rPr lang="en-US" sz="3400" baseline="30000" dirty="0">
                <a:effectLst/>
                <a:latin typeface="Calibri" panose="020F0502020204030204" pitchFamily="34" charset="0"/>
              </a:rPr>
              <a:t>41 </a:t>
            </a:r>
            <a:r>
              <a:rPr lang="en-US" sz="3400" dirty="0">
                <a:effectLst/>
                <a:latin typeface="Calibri" panose="020F0502020204030204" pitchFamily="34" charset="0"/>
              </a:rPr>
              <a:t>Watch and pray that </a:t>
            </a:r>
            <a:r>
              <a:rPr lang="en-US" sz="3400" b="1" u="sng" dirty="0">
                <a:effectLst/>
                <a:latin typeface="Calibri" panose="020F0502020204030204" pitchFamily="34" charset="0"/>
              </a:rPr>
              <a:t>you may not enter into temptation</a:t>
            </a:r>
            <a:r>
              <a:rPr lang="en-US" sz="3400" dirty="0">
                <a:effectLst/>
                <a:latin typeface="Calibri" panose="020F0502020204030204" pitchFamily="34" charset="0"/>
              </a:rPr>
              <a:t>. The spirit indeed is willing, but the flesh is weak.”… </a:t>
            </a:r>
            <a:r>
              <a:rPr lang="en-US" sz="3400" baseline="30000" dirty="0">
                <a:effectLst/>
                <a:latin typeface="Calibri" panose="020F0502020204030204" pitchFamily="34" charset="0"/>
              </a:rPr>
              <a:t>44 </a:t>
            </a:r>
            <a:r>
              <a:rPr lang="en-US" sz="3400" dirty="0">
                <a:effectLst/>
                <a:latin typeface="Calibri" panose="020F0502020204030204" pitchFamily="34" charset="0"/>
              </a:rPr>
              <a:t>So, leaving them again, he went away and prayed for the third time, saying the same words again. </a:t>
            </a:r>
            <a:r>
              <a:rPr lang="en-US" sz="3400" baseline="30000" dirty="0">
                <a:effectLst/>
                <a:latin typeface="Calibri" panose="020F0502020204030204" pitchFamily="34" charset="0"/>
              </a:rPr>
              <a:t>45 </a:t>
            </a:r>
            <a:r>
              <a:rPr lang="en-US" sz="3400" dirty="0">
                <a:effectLst/>
                <a:latin typeface="Calibri" panose="020F0502020204030204" pitchFamily="34" charset="0"/>
              </a:rPr>
              <a:t>Then he came to the disciples and said to them, “Sleep and take your rest later on. See, the hour is at hand, and the Son of Man is betrayed into the hands of sinners. </a:t>
            </a:r>
            <a:r>
              <a:rPr lang="en-US" sz="3400" baseline="30000" dirty="0">
                <a:effectLst/>
                <a:latin typeface="Calibri" panose="020F0502020204030204" pitchFamily="34" charset="0"/>
              </a:rPr>
              <a:t>46 </a:t>
            </a:r>
            <a:r>
              <a:rPr lang="en-US" sz="3400" dirty="0">
                <a:effectLst/>
                <a:latin typeface="Calibri" panose="020F0502020204030204" pitchFamily="34" charset="0"/>
              </a:rPr>
              <a:t>Rise, let us be going; see, my betrayer is at hand.”</a:t>
            </a:r>
            <a:endParaRPr lang="en-US" sz="2800" b="1" dirty="0">
              <a:solidFill>
                <a:prstClr val="black"/>
              </a:solidFill>
              <a:latin typeface="Calibri" panose="020F0502020204030204"/>
            </a:endParaRPr>
          </a:p>
          <a:p>
            <a:pPr marL="0" marR="0">
              <a:spcAft>
                <a:spcPts val="0"/>
              </a:spcAft>
              <a:tabLst>
                <a:tab pos="8293100" algn="r"/>
              </a:tabLst>
            </a:pPr>
            <a:r>
              <a:rPr lang="en-US" sz="2800" b="1" dirty="0">
                <a:solidFill>
                  <a:prstClr val="black"/>
                </a:solidFill>
                <a:latin typeface="Calibri" panose="020F0502020204030204"/>
              </a:rPr>
              <a:t>	Mt 26:40-41, 44-46</a:t>
            </a:r>
            <a:endParaRPr lang="en-US" sz="2800" dirty="0">
              <a:latin typeface="+mn-lt"/>
            </a:endParaRPr>
          </a:p>
        </p:txBody>
      </p:sp>
      <p:sp>
        <p:nvSpPr>
          <p:cNvPr id="3" name="Arrow: Down 2">
            <a:extLst>
              <a:ext uri="{FF2B5EF4-FFF2-40B4-BE49-F238E27FC236}">
                <a16:creationId xmlns:a16="http://schemas.microsoft.com/office/drawing/2014/main" id="{1506DE8A-0A94-01EE-13C0-63EFCB07796F}"/>
              </a:ext>
            </a:extLst>
          </p:cNvPr>
          <p:cNvSpPr/>
          <p:nvPr/>
        </p:nvSpPr>
        <p:spPr>
          <a:xfrm>
            <a:off x="4038600" y="609600"/>
            <a:ext cx="1981200" cy="1143000"/>
          </a:xfrm>
          <a:prstGeom prst="downArrow">
            <a:avLst>
              <a:gd name="adj1" fmla="val 50000"/>
              <a:gd name="adj2" fmla="val 45238"/>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00205613"/>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38A89-212C-E0B3-5E6E-F5E9345D14E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DF119E0-5DCF-D591-C224-10663A7B76DD}"/>
              </a:ext>
            </a:extLst>
          </p:cNvPr>
          <p:cNvSpPr txBox="1">
            <a:spLocks noChangeArrowheads="1"/>
          </p:cNvSpPr>
          <p:nvPr/>
        </p:nvSpPr>
        <p:spPr bwMode="auto">
          <a:xfrm>
            <a:off x="190500" y="152400"/>
            <a:ext cx="8763000"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400" dirty="0">
                <a:effectLst/>
                <a:latin typeface="Calibri" panose="020F0502020204030204" pitchFamily="34" charset="0"/>
              </a:rPr>
              <a:t>Jesus answered, “I told you that I am he. So, if you seek me, let these men go.” </a:t>
            </a:r>
            <a:r>
              <a:rPr lang="en-US" sz="3400" baseline="30000" dirty="0">
                <a:effectLst/>
                <a:latin typeface="Calibri" panose="020F0502020204030204" pitchFamily="34" charset="0"/>
              </a:rPr>
              <a:t>9 </a:t>
            </a:r>
            <a:r>
              <a:rPr lang="en-US" sz="3400" dirty="0">
                <a:effectLst/>
                <a:latin typeface="Calibri" panose="020F0502020204030204" pitchFamily="34" charset="0"/>
              </a:rPr>
              <a:t>This was to fulfill the word that he had spoken: “Of those whom you gave me I have lost not one.” </a:t>
            </a:r>
            <a:r>
              <a:rPr lang="en-US" sz="3400" baseline="30000" dirty="0">
                <a:effectLst/>
                <a:latin typeface="Calibri" panose="020F0502020204030204" pitchFamily="34" charset="0"/>
              </a:rPr>
              <a:t>10 </a:t>
            </a:r>
            <a:r>
              <a:rPr lang="en-US" sz="3400" b="1" dirty="0">
                <a:effectLst/>
                <a:latin typeface="Calibri" panose="020F0502020204030204" pitchFamily="34" charset="0"/>
              </a:rPr>
              <a:t>Then Simon Peter, having a sword, drew it and struck the high priest’s servant and cut off his right ear. </a:t>
            </a:r>
            <a:r>
              <a:rPr lang="en-US" sz="3400" dirty="0">
                <a:effectLst/>
                <a:latin typeface="Calibri" panose="020F0502020204030204" pitchFamily="34" charset="0"/>
              </a:rPr>
              <a:t>(The servant’s name was Malchus.) </a:t>
            </a:r>
            <a:r>
              <a:rPr lang="en-US" sz="3400" baseline="30000" dirty="0">
                <a:effectLst/>
                <a:latin typeface="Calibri" panose="020F0502020204030204" pitchFamily="34" charset="0"/>
              </a:rPr>
              <a:t>11 </a:t>
            </a:r>
            <a:r>
              <a:rPr lang="en-US" sz="3400" dirty="0">
                <a:effectLst/>
                <a:latin typeface="Calibri" panose="020F0502020204030204" pitchFamily="34" charset="0"/>
              </a:rPr>
              <a:t>So Jesus said to Peter, “Put your sword into its sheath; shall I not drink the cup that the Father has given me?” </a:t>
            </a:r>
            <a:r>
              <a:rPr lang="en-US" sz="3400" baseline="30000" dirty="0">
                <a:effectLst/>
                <a:latin typeface="Calibri" panose="020F0502020204030204" pitchFamily="34" charset="0"/>
              </a:rPr>
              <a:t>12 </a:t>
            </a:r>
            <a:r>
              <a:rPr lang="en-US" sz="3400" dirty="0">
                <a:effectLst/>
                <a:latin typeface="Calibri" panose="020F0502020204030204" pitchFamily="34" charset="0"/>
              </a:rPr>
              <a:t>So the band of soldiers and their captain and the officers of the Jews arrested Jesus and bound him.</a:t>
            </a:r>
            <a:r>
              <a:rPr lang="en-US" sz="2800" b="1" dirty="0">
                <a:solidFill>
                  <a:prstClr val="black"/>
                </a:solidFill>
                <a:latin typeface="Calibri" panose="020F0502020204030204"/>
              </a:rPr>
              <a:t>	Jn 18:8-12</a:t>
            </a:r>
            <a:endParaRPr lang="en-US" sz="2800" dirty="0">
              <a:latin typeface="+mn-lt"/>
            </a:endParaRPr>
          </a:p>
        </p:txBody>
      </p:sp>
      <p:sp>
        <p:nvSpPr>
          <p:cNvPr id="3" name="Arrow: Down 2">
            <a:extLst>
              <a:ext uri="{FF2B5EF4-FFF2-40B4-BE49-F238E27FC236}">
                <a16:creationId xmlns:a16="http://schemas.microsoft.com/office/drawing/2014/main" id="{1B569831-6EF2-3669-DFF1-ED507111FC80}"/>
              </a:ext>
            </a:extLst>
          </p:cNvPr>
          <p:cNvSpPr/>
          <p:nvPr/>
        </p:nvSpPr>
        <p:spPr>
          <a:xfrm>
            <a:off x="5181600" y="2298700"/>
            <a:ext cx="1981200" cy="1143000"/>
          </a:xfrm>
          <a:prstGeom prst="downArrow">
            <a:avLst>
              <a:gd name="adj1" fmla="val 50000"/>
              <a:gd name="adj2" fmla="val 45238"/>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2913862"/>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70293" y="280891"/>
            <a:ext cx="8915400" cy="1938992"/>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Jesus </a:t>
            </a:r>
            <a:r>
              <a:rPr lang="en-US" sz="6000" b="1" kern="1400" dirty="0">
                <a:solidFill>
                  <a:srgbClr val="000000"/>
                </a:solidFill>
                <a:latin typeface="Calibri" panose="020F0502020204030204" pitchFamily="34" charset="0"/>
              </a:rPr>
              <a:t>was led to the</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u="sng" kern="1400" dirty="0">
                <a:solidFill>
                  <a:srgbClr val="000000"/>
                </a:solidFill>
                <a:uFill>
                  <a:solidFill>
                    <a:srgbClr val="3E0000"/>
                  </a:solidFill>
                </a:uFill>
                <a:latin typeface="Calibri" panose="020F0502020204030204" pitchFamily="34" charset="0"/>
              </a:rPr>
              <a:t>Chief</a:t>
            </a:r>
            <a:r>
              <a:rPr lang="en-US" sz="6000" b="1" kern="1400" dirty="0">
                <a:ln>
                  <a:noFill/>
                </a:ln>
                <a:solidFill>
                  <a:srgbClr val="000000"/>
                </a:solidFill>
                <a:effectLst/>
                <a:latin typeface="Calibri" panose="020F0502020204030204" pitchFamily="34" charset="0"/>
              </a:rPr>
              <a:t> </a:t>
            </a:r>
            <a:r>
              <a:rPr lang="en-US" sz="6000" b="1" u="sng" kern="1400" dirty="0">
                <a:ln>
                  <a:noFill/>
                </a:ln>
                <a:solidFill>
                  <a:srgbClr val="000000"/>
                </a:solidFill>
                <a:effectLst/>
                <a:uFill>
                  <a:solidFill>
                    <a:srgbClr val="3E0000"/>
                  </a:solidFill>
                </a:uFill>
                <a:latin typeface="Calibri" panose="020F0502020204030204" pitchFamily="34" charset="0"/>
              </a:rPr>
              <a:t>Priests</a:t>
            </a:r>
            <a:r>
              <a:rPr lang="en-US" sz="6000" b="1" kern="1400" dirty="0">
                <a:ln>
                  <a:noFill/>
                </a:ln>
                <a:solidFill>
                  <a:srgbClr val="000000"/>
                </a:solidFill>
                <a:effectLst/>
                <a:latin typeface="Calibri" panose="020F0502020204030204" pitchFamily="34" charset="0"/>
              </a:rPr>
              <a:t>.  </a:t>
            </a:r>
            <a:r>
              <a:rPr lang="en-US" sz="3200" b="1" kern="1400" dirty="0">
                <a:ln>
                  <a:noFill/>
                </a:ln>
                <a:solidFill>
                  <a:srgbClr val="000000"/>
                </a:solidFill>
                <a:effectLst/>
                <a:latin typeface="Calibri" panose="020F0502020204030204" pitchFamily="34" charset="0"/>
              </a:rPr>
              <a:t>Jn 18:15-17</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id="{E9D997B6-6350-F311-E5FE-BD7877FE6453}"/>
              </a:ext>
            </a:extLst>
          </p:cNvPr>
          <p:cNvSpPr/>
          <p:nvPr/>
        </p:nvSpPr>
        <p:spPr>
          <a:xfrm>
            <a:off x="914400" y="81979"/>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F68011E6-B446-F466-BFD5-17F126CDA7EC}"/>
              </a:ext>
            </a:extLst>
          </p:cNvPr>
          <p:cNvSpPr txBox="1">
            <a:spLocks noChangeArrowheads="1"/>
          </p:cNvSpPr>
          <p:nvPr/>
        </p:nvSpPr>
        <p:spPr bwMode="auto">
          <a:xfrm>
            <a:off x="146493" y="2219883"/>
            <a:ext cx="87630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200" dirty="0">
                <a:latin typeface="Calibri" panose="020F0502020204030204" pitchFamily="34" charset="0"/>
              </a:rPr>
              <a:t>Why do you ask me? Ask those who have heard me what I said to them; they know what I said.” </a:t>
            </a:r>
            <a:r>
              <a:rPr lang="en-US" sz="3200" baseline="30000" dirty="0">
                <a:latin typeface="Calibri" panose="020F0502020204030204" pitchFamily="34" charset="0"/>
              </a:rPr>
              <a:t>22 </a:t>
            </a:r>
            <a:r>
              <a:rPr lang="en-US" sz="3200" dirty="0">
                <a:latin typeface="Calibri" panose="020F0502020204030204" pitchFamily="34" charset="0"/>
              </a:rPr>
              <a:t>When he had said these things, one of the officers standing by struck Jesus with his hand, saying, “Is that how you answer the high priest?” </a:t>
            </a:r>
            <a:r>
              <a:rPr lang="en-US" sz="3200" baseline="30000" dirty="0">
                <a:latin typeface="Calibri" panose="020F0502020204030204" pitchFamily="34" charset="0"/>
              </a:rPr>
              <a:t>23 </a:t>
            </a:r>
            <a:r>
              <a:rPr lang="en-US" sz="3200" dirty="0">
                <a:latin typeface="Calibri" panose="020F0502020204030204" pitchFamily="34" charset="0"/>
              </a:rPr>
              <a:t>Jesus answered him, “If what I said is wrong, bear witness about the wrong; but if what I said is right, why do you strike me?” </a:t>
            </a:r>
            <a:r>
              <a:rPr lang="en-US" sz="3200" baseline="30000" dirty="0">
                <a:latin typeface="Calibri" panose="020F0502020204030204" pitchFamily="34" charset="0"/>
              </a:rPr>
              <a:t>24 </a:t>
            </a:r>
            <a:r>
              <a:rPr lang="en-US" sz="3200" b="1" dirty="0">
                <a:latin typeface="Calibri" panose="020F0502020204030204" pitchFamily="34" charset="0"/>
              </a:rPr>
              <a:t>Annas then sent him bound to Caiaphas the high priest.</a:t>
            </a:r>
            <a:r>
              <a:rPr lang="en-US" sz="2800" dirty="0">
                <a:latin typeface="+mn-lt"/>
              </a:rPr>
              <a:t>	</a:t>
            </a:r>
            <a:r>
              <a:rPr lang="en-US" sz="2800" b="1" dirty="0">
                <a:solidFill>
                  <a:prstClr val="black"/>
                </a:solidFill>
                <a:latin typeface="Calibri" panose="020F0502020204030204"/>
              </a:rPr>
              <a:t>Jn 18:21-24</a:t>
            </a:r>
            <a:endParaRPr lang="en-US" sz="2800" dirty="0">
              <a:latin typeface="+mn-lt"/>
            </a:endParaRPr>
          </a:p>
        </p:txBody>
      </p:sp>
    </p:spTree>
    <p:extLst>
      <p:ext uri="{BB962C8B-B14F-4D97-AF65-F5344CB8AC3E}">
        <p14:creationId xmlns:p14="http://schemas.microsoft.com/office/powerpoint/2010/main" val="278967307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28E87-30EC-08BA-A6CB-19790DDD609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EE8C4B9-7770-EA2E-9744-8982C4B83C2D}"/>
              </a:ext>
            </a:extLst>
          </p:cNvPr>
          <p:cNvSpPr txBox="1"/>
          <p:nvPr/>
        </p:nvSpPr>
        <p:spPr>
          <a:xfrm>
            <a:off x="70293" y="280891"/>
            <a:ext cx="8915400" cy="1938992"/>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u="sng" kern="1400" dirty="0">
                <a:solidFill>
                  <a:srgbClr val="000000"/>
                </a:solidFill>
                <a:uFill>
                  <a:solidFill>
                    <a:srgbClr val="3E0000"/>
                  </a:solidFill>
                </a:uFill>
                <a:latin typeface="Calibri" panose="020F0502020204030204" pitchFamily="34" charset="0"/>
              </a:rPr>
              <a:t>John</a:t>
            </a:r>
            <a:r>
              <a:rPr lang="en-US" sz="6000" b="1" kern="1400" dirty="0">
                <a:ln>
                  <a:noFill/>
                </a:ln>
                <a:solidFill>
                  <a:srgbClr val="000000"/>
                </a:solidFill>
                <a:effectLst/>
                <a:latin typeface="Calibri" panose="020F0502020204030204" pitchFamily="34" charset="0"/>
              </a:rPr>
              <a:t> </a:t>
            </a:r>
            <a:r>
              <a:rPr lang="en-US" sz="6000" b="1" kern="1400" dirty="0">
                <a:solidFill>
                  <a:srgbClr val="000000"/>
                </a:solidFill>
                <a:latin typeface="Calibri" panose="020F0502020204030204" pitchFamily="34" charset="0"/>
              </a:rPr>
              <a:t>snuck </a:t>
            </a:r>
            <a:r>
              <a:rPr lang="en-US" sz="6000" b="1" u="sng" kern="1400" dirty="0">
                <a:solidFill>
                  <a:srgbClr val="000000"/>
                </a:solidFill>
                <a:uFill>
                  <a:solidFill>
                    <a:srgbClr val="3E0000"/>
                  </a:solidFill>
                </a:uFill>
                <a:latin typeface="Calibri" panose="020F0502020204030204" pitchFamily="34" charset="0"/>
              </a:rPr>
              <a:t>Peter</a:t>
            </a:r>
            <a:r>
              <a:rPr lang="en-US" sz="6000" b="1" kern="1400" dirty="0">
                <a:solidFill>
                  <a:srgbClr val="000000"/>
                </a:solidFill>
                <a:latin typeface="Calibri" panose="020F0502020204030204" pitchFamily="34" charset="0"/>
              </a:rPr>
              <a:t> into</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solidFill>
                  <a:srgbClr val="000000"/>
                </a:solidFill>
                <a:latin typeface="Calibri" panose="020F0502020204030204" pitchFamily="34" charset="0"/>
              </a:rPr>
              <a:t>the outer court</a:t>
            </a:r>
            <a:r>
              <a:rPr lang="en-US" sz="6000" b="1" kern="1400" dirty="0">
                <a:ln>
                  <a:noFill/>
                </a:ln>
                <a:solidFill>
                  <a:srgbClr val="000000"/>
                </a:solidFill>
                <a:effectLst/>
                <a:latin typeface="Calibri" panose="020F0502020204030204" pitchFamily="34" charset="0"/>
              </a:rPr>
              <a:t>.  </a:t>
            </a:r>
            <a:r>
              <a:rPr lang="en-US" sz="3200" b="1" kern="1400" dirty="0">
                <a:ln>
                  <a:noFill/>
                </a:ln>
                <a:solidFill>
                  <a:srgbClr val="000000"/>
                </a:solidFill>
                <a:effectLst/>
                <a:latin typeface="Calibri" panose="020F0502020204030204" pitchFamily="34" charset="0"/>
              </a:rPr>
              <a:t>Jn 18:15-17</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id="{D94D3782-FFA0-AF86-3C7C-E56233E4C8A5}"/>
              </a:ext>
            </a:extLst>
          </p:cNvPr>
          <p:cNvSpPr/>
          <p:nvPr/>
        </p:nvSpPr>
        <p:spPr>
          <a:xfrm>
            <a:off x="762000" y="74706"/>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EA8E6543-19D6-71A6-5D56-BB7C54646844}"/>
              </a:ext>
            </a:extLst>
          </p:cNvPr>
          <p:cNvSpPr txBox="1">
            <a:spLocks noChangeArrowheads="1"/>
          </p:cNvSpPr>
          <p:nvPr/>
        </p:nvSpPr>
        <p:spPr bwMode="auto">
          <a:xfrm>
            <a:off x="146493" y="2219883"/>
            <a:ext cx="87630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200" dirty="0">
                <a:latin typeface="Calibri" panose="020F0502020204030204" pitchFamily="34" charset="0"/>
              </a:rPr>
              <a:t>Simon Peter followed Jesus, and so did another disciple (John). Since </a:t>
            </a:r>
            <a:r>
              <a:rPr lang="en-US" sz="3200" i="1" dirty="0">
                <a:latin typeface="Calibri" panose="020F0502020204030204" pitchFamily="34" charset="0"/>
              </a:rPr>
              <a:t>John</a:t>
            </a:r>
            <a:r>
              <a:rPr lang="en-US" sz="3200" dirty="0">
                <a:latin typeface="Calibri" panose="020F0502020204030204" pitchFamily="34" charset="0"/>
              </a:rPr>
              <a:t> was known to the high priest, he entered with Jesus into the courtyard of the high priest, </a:t>
            </a:r>
            <a:r>
              <a:rPr lang="en-US" sz="3200" baseline="30000" dirty="0">
                <a:latin typeface="Calibri" panose="020F0502020204030204" pitchFamily="34" charset="0"/>
              </a:rPr>
              <a:t>16 </a:t>
            </a:r>
            <a:r>
              <a:rPr lang="en-US" sz="3200" dirty="0">
                <a:latin typeface="Calibri" panose="020F0502020204030204" pitchFamily="34" charset="0"/>
              </a:rPr>
              <a:t>but Peter stood outside at the door. So </a:t>
            </a:r>
            <a:r>
              <a:rPr lang="en-US" sz="3200" i="1" dirty="0">
                <a:latin typeface="Calibri" panose="020F0502020204030204" pitchFamily="34" charset="0"/>
              </a:rPr>
              <a:t>John</a:t>
            </a:r>
            <a:r>
              <a:rPr lang="en-US" sz="3200" dirty="0">
                <a:latin typeface="Calibri" panose="020F0502020204030204" pitchFamily="34" charset="0"/>
              </a:rPr>
              <a:t>, … went out and spoke to the servant girl who kept watch at the door, and brought Peter in. </a:t>
            </a:r>
            <a:r>
              <a:rPr lang="en-US" sz="3200" baseline="30000" dirty="0">
                <a:latin typeface="Calibri" panose="020F0502020204030204" pitchFamily="34" charset="0"/>
              </a:rPr>
              <a:t>17 </a:t>
            </a:r>
            <a:r>
              <a:rPr lang="en-US" sz="3200" dirty="0">
                <a:latin typeface="Calibri" panose="020F0502020204030204" pitchFamily="34" charset="0"/>
              </a:rPr>
              <a:t>The servant girl at the door said to Peter, “You also are not one of this man’s disciples, are you?” He said, “I am not.”</a:t>
            </a:r>
            <a:r>
              <a:rPr lang="en-US" sz="2800" dirty="0">
                <a:latin typeface="+mn-lt"/>
              </a:rPr>
              <a:t>	</a:t>
            </a:r>
            <a:r>
              <a:rPr lang="en-US" sz="2800" b="1" dirty="0">
                <a:solidFill>
                  <a:prstClr val="black"/>
                </a:solidFill>
                <a:latin typeface="Calibri" panose="020F0502020204030204"/>
              </a:rPr>
              <a:t>Jn 18:15-17</a:t>
            </a:r>
            <a:endParaRPr lang="en-US" sz="2800" dirty="0">
              <a:latin typeface="+mn-lt"/>
            </a:endParaRPr>
          </a:p>
        </p:txBody>
      </p:sp>
    </p:spTree>
    <p:extLst>
      <p:ext uri="{BB962C8B-B14F-4D97-AF65-F5344CB8AC3E}">
        <p14:creationId xmlns:p14="http://schemas.microsoft.com/office/powerpoint/2010/main" val="908334935"/>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6754E-423A-2DE0-3171-57285F6BB64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9FFA8CA-E63B-C75D-4B48-D379E57F9818}"/>
              </a:ext>
            </a:extLst>
          </p:cNvPr>
          <p:cNvSpPr txBox="1"/>
          <p:nvPr/>
        </p:nvSpPr>
        <p:spPr>
          <a:xfrm>
            <a:off x="114300" y="990600"/>
            <a:ext cx="8915400" cy="1938992"/>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solidFill>
                  <a:srgbClr val="000000"/>
                </a:solidFill>
                <a:uFill>
                  <a:solidFill>
                    <a:srgbClr val="3E0000"/>
                  </a:solidFill>
                </a:uFill>
                <a:latin typeface="Calibri" panose="020F0502020204030204" pitchFamily="34" charset="0"/>
              </a:rPr>
              <a:t>Caiaphas sent Jesus</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solidFill>
                  <a:srgbClr val="000000"/>
                </a:solidFill>
                <a:uFill>
                  <a:solidFill>
                    <a:srgbClr val="3E0000"/>
                  </a:solidFill>
                </a:uFill>
                <a:latin typeface="Calibri" panose="020F0502020204030204" pitchFamily="34" charset="0"/>
              </a:rPr>
              <a:t>to </a:t>
            </a:r>
            <a:r>
              <a:rPr lang="en-US" sz="6000" b="1" u="sng" kern="1400" dirty="0">
                <a:solidFill>
                  <a:srgbClr val="000000"/>
                </a:solidFill>
                <a:uFill>
                  <a:solidFill>
                    <a:srgbClr val="3E0000"/>
                  </a:solidFill>
                </a:uFill>
                <a:latin typeface="Calibri" panose="020F0502020204030204" pitchFamily="34" charset="0"/>
              </a:rPr>
              <a:t>Pilate</a:t>
            </a:r>
            <a:r>
              <a:rPr lang="en-US" sz="6000" b="1" kern="1400" dirty="0">
                <a:ln>
                  <a:noFill/>
                </a:ln>
                <a:solidFill>
                  <a:srgbClr val="000000"/>
                </a:solidFill>
                <a:effectLst/>
                <a:latin typeface="Calibri" panose="020F0502020204030204" pitchFamily="34" charset="0"/>
              </a:rPr>
              <a:t>.  </a:t>
            </a:r>
            <a:r>
              <a:rPr lang="en-US" sz="3200" b="1" kern="1400" dirty="0">
                <a:ln>
                  <a:noFill/>
                </a:ln>
                <a:solidFill>
                  <a:srgbClr val="000000"/>
                </a:solidFill>
                <a:effectLst/>
                <a:latin typeface="Calibri" panose="020F0502020204030204" pitchFamily="34" charset="0"/>
              </a:rPr>
              <a:t>Jn 18:28</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id="{66EA3521-7D02-33C3-38F6-07DC11338060}"/>
              </a:ext>
            </a:extLst>
          </p:cNvPr>
          <p:cNvSpPr/>
          <p:nvPr/>
        </p:nvSpPr>
        <p:spPr>
          <a:xfrm>
            <a:off x="1139420" y="615379"/>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5FE45558-0D33-4358-5A51-C9F7CB528B35}"/>
              </a:ext>
            </a:extLst>
          </p:cNvPr>
          <p:cNvSpPr txBox="1"/>
          <p:nvPr/>
        </p:nvSpPr>
        <p:spPr>
          <a:xfrm>
            <a:off x="190500" y="3713064"/>
            <a:ext cx="8915400" cy="1938992"/>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solidFill>
                  <a:srgbClr val="000000"/>
                </a:solidFill>
                <a:uFill>
                  <a:solidFill>
                    <a:srgbClr val="3E0000"/>
                  </a:solidFill>
                </a:uFill>
                <a:latin typeface="Calibri" panose="020F0502020204030204" pitchFamily="34" charset="0"/>
              </a:rPr>
              <a:t>Jesus answered, “you</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solidFill>
                  <a:srgbClr val="000000"/>
                </a:solidFill>
                <a:uFill>
                  <a:solidFill>
                    <a:srgbClr val="3E0000"/>
                  </a:solidFill>
                </a:uFill>
                <a:latin typeface="Calibri" panose="020F0502020204030204" pitchFamily="34" charset="0"/>
              </a:rPr>
              <a:t>say that I am </a:t>
            </a:r>
            <a:r>
              <a:rPr lang="en-US" sz="6000" b="1" u="sng" kern="1400" dirty="0">
                <a:solidFill>
                  <a:srgbClr val="000000"/>
                </a:solidFill>
                <a:uFill>
                  <a:solidFill>
                    <a:srgbClr val="3E0000"/>
                  </a:solidFill>
                </a:uFill>
                <a:latin typeface="Calibri" panose="020F0502020204030204" pitchFamily="34" charset="0"/>
              </a:rPr>
              <a:t>a</a:t>
            </a:r>
            <a:r>
              <a:rPr lang="en-US" sz="6000" b="1" kern="1400" dirty="0">
                <a:solidFill>
                  <a:srgbClr val="000000"/>
                </a:solidFill>
                <a:uFill>
                  <a:solidFill>
                    <a:srgbClr val="3E0000"/>
                  </a:solidFill>
                </a:u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king</a:t>
            </a:r>
            <a:r>
              <a:rPr lang="en-US" sz="6000" b="1" kern="1400" dirty="0">
                <a:ln>
                  <a:noFill/>
                </a:ln>
                <a:solidFill>
                  <a:srgbClr val="000000"/>
                </a:solidFill>
                <a:effectLst/>
                <a:latin typeface="Calibri" panose="020F0502020204030204" pitchFamily="34" charset="0"/>
              </a:rPr>
              <a:t>.”  </a:t>
            </a:r>
            <a:r>
              <a:rPr lang="en-US" sz="3200" b="1" kern="1400" dirty="0">
                <a:ln>
                  <a:noFill/>
                </a:ln>
                <a:solidFill>
                  <a:srgbClr val="000000"/>
                </a:solidFill>
                <a:effectLst/>
                <a:latin typeface="Calibri" panose="020F0502020204030204" pitchFamily="34" charset="0"/>
              </a:rPr>
              <a:t>Jn 18:</a:t>
            </a:r>
            <a:r>
              <a:rPr lang="en-US" sz="3200" b="1" kern="1400" dirty="0">
                <a:solidFill>
                  <a:srgbClr val="000000"/>
                </a:solidFill>
                <a:latin typeface="Calibri" panose="020F0502020204030204" pitchFamily="34" charset="0"/>
              </a:rPr>
              <a:t>37</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7AEA7F3B-8234-9300-E7E8-C179B0AA64B5}"/>
              </a:ext>
            </a:extLst>
          </p:cNvPr>
          <p:cNvSpPr/>
          <p:nvPr/>
        </p:nvSpPr>
        <p:spPr>
          <a:xfrm>
            <a:off x="812799" y="3478248"/>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3645336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3000"/>
                                        <p:tgtEl>
                                          <p:spTgt spid="4"/>
                                        </p:tgtEl>
                                      </p:cBhvr>
                                    </p:animEffect>
                                    <p:anim calcmode="lin" valueType="num">
                                      <p:cBhvr>
                                        <p:cTn id="14" dur="3000" fill="hold"/>
                                        <p:tgtEl>
                                          <p:spTgt spid="4"/>
                                        </p:tgtEl>
                                        <p:attrNameLst>
                                          <p:attrName>ppt_x</p:attrName>
                                        </p:attrNameLst>
                                      </p:cBhvr>
                                      <p:tavLst>
                                        <p:tav tm="0">
                                          <p:val>
                                            <p:strVal val="#ppt_x"/>
                                          </p:val>
                                        </p:tav>
                                        <p:tav tm="100000">
                                          <p:val>
                                            <p:strVal val="#ppt_x"/>
                                          </p:val>
                                        </p:tav>
                                      </p:tavLst>
                                    </p:anim>
                                    <p:anim calcmode="lin" valueType="num">
                                      <p:cBhvr>
                                        <p:cTn id="15"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1A87D64-11B5-7EF9-3F3F-74D90F6ECAA5}"/>
              </a:ext>
            </a:extLst>
          </p:cNvPr>
          <p:cNvSpPr txBox="1">
            <a:spLocks noChangeArrowheads="1"/>
          </p:cNvSpPr>
          <p:nvPr/>
        </p:nvSpPr>
        <p:spPr bwMode="auto">
          <a:xfrm>
            <a:off x="190500" y="0"/>
            <a:ext cx="8763000" cy="689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400" dirty="0">
                <a:effectLst/>
                <a:latin typeface="Calibri" panose="020F0502020204030204" pitchFamily="34" charset="0"/>
              </a:rPr>
              <a:t>So Pilate… called Jesus and said to him, </a:t>
            </a:r>
            <a:r>
              <a:rPr lang="en-US" sz="3400" dirty="0">
                <a:solidFill>
                  <a:srgbClr val="002060"/>
                </a:solidFill>
                <a:effectLst/>
                <a:latin typeface="Calibri" panose="020F0502020204030204" pitchFamily="34" charset="0"/>
              </a:rPr>
              <a:t>“Are you the King of the Jews?”</a:t>
            </a:r>
            <a:r>
              <a:rPr lang="en-US" sz="3400" dirty="0">
                <a:effectLst/>
                <a:latin typeface="Calibri" panose="020F0502020204030204" pitchFamily="34" charset="0"/>
              </a:rPr>
              <a:t> </a:t>
            </a:r>
            <a:r>
              <a:rPr lang="en-US" sz="3400" baseline="30000" dirty="0">
                <a:effectLst/>
                <a:latin typeface="Calibri" panose="020F0502020204030204" pitchFamily="34" charset="0"/>
              </a:rPr>
              <a:t>34</a:t>
            </a:r>
            <a:r>
              <a:rPr lang="en-US" sz="3400" dirty="0">
                <a:effectLst/>
                <a:latin typeface="Calibri" panose="020F0502020204030204" pitchFamily="34" charset="0"/>
              </a:rPr>
              <a:t> Jesus answered, </a:t>
            </a:r>
            <a:r>
              <a:rPr lang="en-US" sz="3400" dirty="0">
                <a:solidFill>
                  <a:srgbClr val="C00000"/>
                </a:solidFill>
                <a:effectLst/>
                <a:latin typeface="Calibri" panose="020F0502020204030204" pitchFamily="34" charset="0"/>
              </a:rPr>
              <a:t>“Do you say this of your own accord, or did others say it to you about me?”</a:t>
            </a:r>
            <a:r>
              <a:rPr lang="en-US" sz="3400" dirty="0">
                <a:effectLst/>
                <a:latin typeface="Calibri" panose="020F0502020204030204" pitchFamily="34" charset="0"/>
              </a:rPr>
              <a:t> …</a:t>
            </a:r>
            <a:r>
              <a:rPr lang="en-US" sz="3400" dirty="0">
                <a:solidFill>
                  <a:srgbClr val="002060"/>
                </a:solidFill>
                <a:effectLst/>
                <a:latin typeface="Calibri" panose="020F0502020204030204" pitchFamily="34" charset="0"/>
              </a:rPr>
              <a:t> </a:t>
            </a:r>
            <a:r>
              <a:rPr lang="en-US" sz="3400" baseline="30000" dirty="0">
                <a:effectLst/>
                <a:latin typeface="Calibri" panose="020F0502020204030204" pitchFamily="34" charset="0"/>
              </a:rPr>
              <a:t>36 </a:t>
            </a:r>
            <a:r>
              <a:rPr lang="en-US" sz="3400" dirty="0">
                <a:effectLst/>
                <a:latin typeface="Calibri" panose="020F0502020204030204" pitchFamily="34" charset="0"/>
              </a:rPr>
              <a:t>Jesus answered, </a:t>
            </a:r>
            <a:r>
              <a:rPr lang="en-US" sz="3400" dirty="0">
                <a:solidFill>
                  <a:srgbClr val="C00000"/>
                </a:solidFill>
                <a:effectLst/>
                <a:latin typeface="Calibri" panose="020F0502020204030204" pitchFamily="34" charset="0"/>
              </a:rPr>
              <a:t>“My kingdom is not of this world. If my kingdom were of this world, my servants would have been fighting…  But my kingdom is not from the world.” </a:t>
            </a:r>
            <a:r>
              <a:rPr lang="en-US" sz="3400" baseline="30000" dirty="0">
                <a:effectLst/>
                <a:latin typeface="Calibri" panose="020F0502020204030204" pitchFamily="34" charset="0"/>
              </a:rPr>
              <a:t>37 </a:t>
            </a:r>
            <a:r>
              <a:rPr lang="en-US" sz="3400" dirty="0">
                <a:effectLst/>
                <a:latin typeface="Calibri" panose="020F0502020204030204" pitchFamily="34" charset="0"/>
              </a:rPr>
              <a:t>Then Pilate said to him, </a:t>
            </a:r>
            <a:r>
              <a:rPr lang="en-US" sz="3400" dirty="0">
                <a:solidFill>
                  <a:srgbClr val="002060"/>
                </a:solidFill>
                <a:effectLst/>
                <a:latin typeface="Calibri" panose="020F0502020204030204" pitchFamily="34" charset="0"/>
              </a:rPr>
              <a:t>“So you are a king?” </a:t>
            </a:r>
            <a:r>
              <a:rPr lang="en-US" sz="3400" dirty="0">
                <a:effectLst/>
                <a:latin typeface="Calibri" panose="020F0502020204030204" pitchFamily="34" charset="0"/>
              </a:rPr>
              <a:t>Jesus answered, </a:t>
            </a:r>
            <a:r>
              <a:rPr lang="en-US" sz="3400" dirty="0">
                <a:solidFill>
                  <a:srgbClr val="C00000"/>
                </a:solidFill>
                <a:effectLst/>
                <a:latin typeface="Calibri" panose="020F0502020204030204" pitchFamily="34" charset="0"/>
              </a:rPr>
              <a:t>“You say that I am a king. For this purpose I was born and for this purpose I have come into the world—to bear witness to the truth. Everyone who is of the truth listens to my voice.”</a:t>
            </a:r>
            <a:r>
              <a:rPr lang="en-US" sz="2800" b="1" dirty="0">
                <a:solidFill>
                  <a:prstClr val="black"/>
                </a:solidFill>
                <a:latin typeface="Calibri" panose="020F0502020204030204"/>
              </a:rPr>
              <a:t>	Jn 18:33-37 abv</a:t>
            </a:r>
            <a:endParaRPr lang="en-US" sz="2800" dirty="0">
              <a:latin typeface="+mn-lt"/>
            </a:endParaRPr>
          </a:p>
        </p:txBody>
      </p:sp>
      <p:sp>
        <p:nvSpPr>
          <p:cNvPr id="3" name="Oval 2">
            <a:extLst>
              <a:ext uri="{FF2B5EF4-FFF2-40B4-BE49-F238E27FC236}">
                <a16:creationId xmlns:a16="http://schemas.microsoft.com/office/drawing/2014/main" id="{5AED8CCB-C606-CC23-A838-B65EC929A594}"/>
              </a:ext>
            </a:extLst>
          </p:cNvPr>
          <p:cNvSpPr/>
          <p:nvPr/>
        </p:nvSpPr>
        <p:spPr>
          <a:xfrm>
            <a:off x="4267200" y="4114800"/>
            <a:ext cx="4686300" cy="685800"/>
          </a:xfrm>
          <a:prstGeom prst="ellipse">
            <a:avLst/>
          </a:prstGeom>
          <a:noFill/>
          <a:ln w="508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44801004"/>
      </p:ext>
    </p:extLst>
  </p:cSld>
  <p:clrMapOvr>
    <a:masterClrMapping/>
  </p:clrMapOvr>
  <p:transition spd="slow">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8E33A-93AB-E0F1-19CF-2A17E5191E9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55E3525-B9F1-55AC-97B8-25105702BDF4}"/>
              </a:ext>
            </a:extLst>
          </p:cNvPr>
          <p:cNvSpPr txBox="1"/>
          <p:nvPr/>
        </p:nvSpPr>
        <p:spPr>
          <a:xfrm>
            <a:off x="0" y="152400"/>
            <a:ext cx="8915400" cy="2862322"/>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u="sng" kern="1400" dirty="0">
                <a:solidFill>
                  <a:srgbClr val="000000"/>
                </a:solidFill>
                <a:uFill>
                  <a:solidFill>
                    <a:srgbClr val="3E0000"/>
                  </a:solidFill>
                </a:uFill>
                <a:latin typeface="Calibri" panose="020F0502020204030204" pitchFamily="34" charset="0"/>
              </a:rPr>
              <a:t>Pilate</a:t>
            </a:r>
            <a:r>
              <a:rPr lang="en-US" sz="6000" b="1" kern="1400" dirty="0">
                <a:ln>
                  <a:noFill/>
                </a:ln>
                <a:solidFill>
                  <a:srgbClr val="000000"/>
                </a:solidFill>
                <a:effectLst/>
                <a:latin typeface="Calibri" panose="020F0502020204030204" pitchFamily="34" charset="0"/>
              </a:rPr>
              <a:t> wrote, Jesus the Nazarene, the </a:t>
            </a:r>
            <a:r>
              <a:rPr lang="en-US" sz="6000" b="1" u="sng" kern="1400" dirty="0">
                <a:solidFill>
                  <a:srgbClr val="000000"/>
                </a:solidFill>
                <a:uFill>
                  <a:solidFill>
                    <a:srgbClr val="3E0000"/>
                  </a:solidFill>
                </a:uFill>
                <a:latin typeface="Calibri" panose="020F0502020204030204" pitchFamily="34" charset="0"/>
              </a:rPr>
              <a:t>King</a:t>
            </a:r>
            <a:endParaRPr lang="en-US" sz="6000" b="1" kern="1400" dirty="0">
              <a:solidFill>
                <a:srgbClr val="000000"/>
              </a:solidFill>
              <a:latin typeface="Calibri" panose="020F0502020204030204" pitchFamily="34" charset="0"/>
            </a:endParaRP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u="sng" kern="1400" dirty="0">
                <a:solidFill>
                  <a:srgbClr val="000000"/>
                </a:solidFill>
                <a:uFill>
                  <a:solidFill>
                    <a:srgbClr val="3E0000"/>
                  </a:solidFill>
                </a:uFill>
                <a:latin typeface="Calibri" panose="020F0502020204030204" pitchFamily="34" charset="0"/>
              </a:rPr>
              <a:t>of</a:t>
            </a:r>
            <a:r>
              <a:rPr lang="en-US" sz="6000" b="1" kern="1400" dirty="0">
                <a:solidFill>
                  <a:srgbClr val="000000"/>
                </a:solidFill>
                <a:uFill>
                  <a:solidFill>
                    <a:srgbClr val="3E0000"/>
                  </a:solidFill>
                </a:u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the</a:t>
            </a:r>
            <a:r>
              <a:rPr lang="en-US" sz="6000" b="1" kern="1400" dirty="0">
                <a:solidFill>
                  <a:srgbClr val="000000"/>
                </a:solidFill>
                <a:uFill>
                  <a:solidFill>
                    <a:srgbClr val="3E0000"/>
                  </a:solidFill>
                </a:u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Jews</a:t>
            </a:r>
            <a:r>
              <a:rPr lang="en-US" sz="6000" b="1" kern="1400" dirty="0">
                <a:ln>
                  <a:noFill/>
                </a:ln>
                <a:solidFill>
                  <a:srgbClr val="000000"/>
                </a:solidFill>
                <a:effectLst/>
                <a:latin typeface="Calibri" panose="020F0502020204030204" pitchFamily="34" charset="0"/>
              </a:rPr>
              <a:t>.  </a:t>
            </a:r>
            <a:r>
              <a:rPr lang="en-US" sz="3200" b="1" kern="1400" dirty="0">
                <a:ln>
                  <a:noFill/>
                </a:ln>
                <a:solidFill>
                  <a:srgbClr val="000000"/>
                </a:solidFill>
                <a:effectLst/>
                <a:latin typeface="Calibri" panose="020F0502020204030204" pitchFamily="34" charset="0"/>
              </a:rPr>
              <a:t>Jn 19:15b-19 abv</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id="{54EC5E44-C74A-9514-CDB0-653FE21C77A5}"/>
              </a:ext>
            </a:extLst>
          </p:cNvPr>
          <p:cNvSpPr/>
          <p:nvPr/>
        </p:nvSpPr>
        <p:spPr>
          <a:xfrm>
            <a:off x="533400" y="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D4E42123-2FBC-F403-F30D-E8F5A267D9A2}"/>
              </a:ext>
            </a:extLst>
          </p:cNvPr>
          <p:cNvSpPr txBox="1">
            <a:spLocks noChangeArrowheads="1"/>
          </p:cNvSpPr>
          <p:nvPr/>
        </p:nvSpPr>
        <p:spPr bwMode="auto">
          <a:xfrm>
            <a:off x="190500" y="3167122"/>
            <a:ext cx="876300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buNone/>
            </a:pPr>
            <a:r>
              <a:rPr lang="en-US" sz="3200" dirty="0">
                <a:effectLst/>
                <a:latin typeface="Calibri" panose="020F0502020204030204" pitchFamily="34" charset="0"/>
              </a:rPr>
              <a:t>The chief priests answered, “We have no king but Caesar.” </a:t>
            </a:r>
            <a:r>
              <a:rPr lang="en-US" sz="3200" b="1" baseline="30000" dirty="0">
                <a:effectLst/>
                <a:latin typeface="Calibri" panose="020F0502020204030204" pitchFamily="34" charset="0"/>
              </a:rPr>
              <a:t>16 </a:t>
            </a:r>
            <a:r>
              <a:rPr lang="en-US" sz="3200" dirty="0">
                <a:effectLst/>
                <a:latin typeface="Calibri" panose="020F0502020204030204" pitchFamily="34" charset="0"/>
              </a:rPr>
              <a:t>So he delivered him over to them to be crucified. So they took Jesus, </a:t>
            </a:r>
            <a:r>
              <a:rPr lang="en-US" sz="3200" b="1" baseline="30000" dirty="0">
                <a:effectLst/>
                <a:latin typeface="Calibri" panose="020F0502020204030204" pitchFamily="34" charset="0"/>
              </a:rPr>
              <a:t>17 </a:t>
            </a:r>
            <a:r>
              <a:rPr lang="en-US" sz="3200" dirty="0">
                <a:effectLst/>
                <a:latin typeface="Calibri" panose="020F0502020204030204" pitchFamily="34" charset="0"/>
              </a:rPr>
              <a:t>and he went out, bearing his own cross, to the place called The Place of a Skull… there they crucified him… </a:t>
            </a:r>
            <a:r>
              <a:rPr lang="en-US" sz="3200" b="1" baseline="30000" dirty="0">
                <a:effectLst/>
                <a:latin typeface="Calibri" panose="020F0502020204030204" pitchFamily="34" charset="0"/>
              </a:rPr>
              <a:t>19 </a:t>
            </a:r>
            <a:r>
              <a:rPr lang="en-US" sz="3200" dirty="0">
                <a:effectLst/>
                <a:latin typeface="Calibri" panose="020F0502020204030204" pitchFamily="34" charset="0"/>
              </a:rPr>
              <a:t>Pilate also wrote an inscription and put it on the cross. It read, “Jesus of Nazareth, the King of the Jews.”</a:t>
            </a:r>
            <a:endParaRPr lang="en-US" sz="2800" dirty="0">
              <a:latin typeface="+mn-lt"/>
            </a:endParaRPr>
          </a:p>
        </p:txBody>
      </p:sp>
    </p:spTree>
    <p:extLst>
      <p:ext uri="{BB962C8B-B14F-4D97-AF65-F5344CB8AC3E}">
        <p14:creationId xmlns:p14="http://schemas.microsoft.com/office/powerpoint/2010/main" val="77321686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75D57-FCD6-5EE7-5D7A-E12B69AF4FD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3E7A9C3-7E9E-4F88-D470-1A095798F1F2}"/>
              </a:ext>
            </a:extLst>
          </p:cNvPr>
          <p:cNvSpPr txBox="1"/>
          <p:nvPr/>
        </p:nvSpPr>
        <p:spPr>
          <a:xfrm>
            <a:off x="0" y="152400"/>
            <a:ext cx="8915400" cy="1938992"/>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Jesus </a:t>
            </a:r>
            <a:r>
              <a:rPr lang="en-US" sz="6000" b="1" u="sng" kern="1400" dirty="0">
                <a:solidFill>
                  <a:srgbClr val="000000"/>
                </a:solidFill>
                <a:uFill>
                  <a:solidFill>
                    <a:srgbClr val="3E0000"/>
                  </a:solidFill>
                </a:uFill>
                <a:latin typeface="Calibri" panose="020F0502020204030204" pitchFamily="34" charset="0"/>
              </a:rPr>
              <a:t>knew</a:t>
            </a:r>
            <a:r>
              <a:rPr lang="en-US" sz="6000" b="1" kern="1400" dirty="0">
                <a:solidFill>
                  <a:srgbClr val="000000"/>
                </a:solidFill>
                <a:uFill>
                  <a:solidFill>
                    <a:srgbClr val="3E0000"/>
                  </a:solidFill>
                </a:u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the</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u="sng" kern="1400" dirty="0">
                <a:solidFill>
                  <a:srgbClr val="000000"/>
                </a:solidFill>
                <a:uFill>
                  <a:solidFill>
                    <a:srgbClr val="3E0000"/>
                  </a:solidFill>
                </a:uFill>
                <a:latin typeface="Calibri" panose="020F0502020204030204" pitchFamily="34" charset="0"/>
              </a:rPr>
              <a:t>scriptures</a:t>
            </a:r>
            <a:r>
              <a:rPr lang="en-US" sz="6000" b="1" kern="1400" dirty="0">
                <a:ln>
                  <a:noFill/>
                </a:ln>
                <a:solidFill>
                  <a:srgbClr val="000000"/>
                </a:solidFill>
                <a:effectLst/>
                <a:latin typeface="Calibri" panose="020F0502020204030204" pitchFamily="34" charset="0"/>
              </a:rPr>
              <a:t>.  </a:t>
            </a:r>
            <a:r>
              <a:rPr lang="en-US" sz="3200" b="1" kern="1400" dirty="0">
                <a:ln>
                  <a:noFill/>
                </a:ln>
                <a:solidFill>
                  <a:srgbClr val="000000"/>
                </a:solidFill>
                <a:effectLst/>
                <a:latin typeface="Calibri" panose="020F0502020204030204" pitchFamily="34" charset="0"/>
              </a:rPr>
              <a:t>Jn 7:6, 13:3, 18:4, 19:28</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id="{B3CC6B8D-638A-7039-2846-7E36268C230A}"/>
              </a:ext>
            </a:extLst>
          </p:cNvPr>
          <p:cNvSpPr/>
          <p:nvPr/>
        </p:nvSpPr>
        <p:spPr>
          <a:xfrm>
            <a:off x="1676400" y="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4F238402-E548-F8BE-4584-E1B1F281656E}"/>
              </a:ext>
            </a:extLst>
          </p:cNvPr>
          <p:cNvSpPr txBox="1">
            <a:spLocks noChangeArrowheads="1"/>
          </p:cNvSpPr>
          <p:nvPr/>
        </p:nvSpPr>
        <p:spPr bwMode="auto">
          <a:xfrm>
            <a:off x="152400" y="2243792"/>
            <a:ext cx="87630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buNone/>
            </a:pPr>
            <a:r>
              <a:rPr lang="en-US" sz="3200" b="1" baseline="30000" dirty="0">
                <a:effectLst/>
                <a:latin typeface="Calibri" panose="020F0502020204030204" pitchFamily="34" charset="0"/>
              </a:rPr>
              <a:t>7:6 </a:t>
            </a:r>
            <a:r>
              <a:rPr lang="en-US" sz="3200" dirty="0">
                <a:effectLst/>
                <a:latin typeface="Calibri" panose="020F0502020204030204" pitchFamily="34" charset="0"/>
              </a:rPr>
              <a:t>Jesus said to them, “My time has not yet come, but your time is always here.” </a:t>
            </a:r>
            <a:r>
              <a:rPr lang="en-US" sz="3200" b="1" baseline="30000" dirty="0">
                <a:effectLst/>
                <a:latin typeface="Calibri" panose="020F0502020204030204" pitchFamily="34" charset="0"/>
              </a:rPr>
              <a:t>13:3</a:t>
            </a:r>
            <a:r>
              <a:rPr lang="en-US" sz="3200" baseline="30000" dirty="0">
                <a:effectLst/>
                <a:latin typeface="Calibri" panose="020F0502020204030204" pitchFamily="34" charset="0"/>
              </a:rPr>
              <a:t> </a:t>
            </a:r>
            <a:r>
              <a:rPr lang="en-US" sz="3200" dirty="0">
                <a:effectLst/>
                <a:latin typeface="Calibri" panose="020F0502020204030204" pitchFamily="34" charset="0"/>
              </a:rPr>
              <a:t>Jesus, knowing that the Father had given all things into his hands, and that he had come from God and was going back to God. </a:t>
            </a:r>
            <a:r>
              <a:rPr lang="en-US" sz="3200" b="1" baseline="30000" dirty="0">
                <a:effectLst/>
                <a:latin typeface="Calibri" panose="020F0502020204030204" pitchFamily="34" charset="0"/>
              </a:rPr>
              <a:t>18:4 </a:t>
            </a:r>
            <a:r>
              <a:rPr lang="en-US" sz="3200" dirty="0">
                <a:effectLst/>
                <a:latin typeface="Calibri" panose="020F0502020204030204" pitchFamily="34" charset="0"/>
              </a:rPr>
              <a:t>Then Jesus, knowing all that would happen to him, came forward and said to them, “Whom do you seek?” </a:t>
            </a:r>
            <a:r>
              <a:rPr lang="en-US" sz="3200" b="1" baseline="30000" dirty="0">
                <a:effectLst/>
                <a:latin typeface="Calibri" panose="020F0502020204030204" pitchFamily="34" charset="0"/>
              </a:rPr>
              <a:t>19:28</a:t>
            </a:r>
            <a:r>
              <a:rPr lang="en-US" sz="3200" baseline="30000" dirty="0">
                <a:effectLst/>
                <a:latin typeface="Calibri" panose="020F0502020204030204" pitchFamily="34" charset="0"/>
              </a:rPr>
              <a:t> </a:t>
            </a:r>
            <a:r>
              <a:rPr lang="en-US" sz="3200" dirty="0">
                <a:effectLst/>
                <a:latin typeface="Calibri" panose="020F0502020204030204" pitchFamily="34" charset="0"/>
              </a:rPr>
              <a:t>After this, Jesus, knowing that all was now finished, said (to fulfill the Scripture), “I thirst.”</a:t>
            </a:r>
          </a:p>
        </p:txBody>
      </p:sp>
    </p:spTree>
    <p:extLst>
      <p:ext uri="{BB962C8B-B14F-4D97-AF65-F5344CB8AC3E}">
        <p14:creationId xmlns:p14="http://schemas.microsoft.com/office/powerpoint/2010/main" val="260783630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9B43F-8D40-B2EE-DC96-2EB1AC71B31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34C7EC2-2CED-4D53-FAAC-111CAA0C3554}"/>
              </a:ext>
            </a:extLst>
          </p:cNvPr>
          <p:cNvSpPr txBox="1">
            <a:spLocks noChangeArrowheads="1"/>
          </p:cNvSpPr>
          <p:nvPr/>
        </p:nvSpPr>
        <p:spPr bwMode="auto">
          <a:xfrm>
            <a:off x="266700" y="25400"/>
            <a:ext cx="8763000" cy="6863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lgn="ctr">
              <a:spcAft>
                <a:spcPts val="0"/>
              </a:spcAft>
              <a:buNone/>
            </a:pPr>
            <a:r>
              <a:rPr lang="en-US" sz="5400" b="1" dirty="0">
                <a:effectLst/>
                <a:latin typeface="Calibri" panose="020F0502020204030204" pitchFamily="34" charset="0"/>
              </a:rPr>
              <a:t>Jesus, the Author</a:t>
            </a:r>
          </a:p>
          <a:p>
            <a:pPr marL="0" marR="0" algn="ctr">
              <a:spcAft>
                <a:spcPts val="0"/>
              </a:spcAft>
              <a:buNone/>
            </a:pPr>
            <a:r>
              <a:rPr lang="en-US" sz="5400" b="1" dirty="0">
                <a:effectLst/>
                <a:latin typeface="Calibri" panose="020F0502020204030204" pitchFamily="34" charset="0"/>
              </a:rPr>
              <a:t>and Finisher of Our Faith</a:t>
            </a:r>
          </a:p>
          <a:p>
            <a:pPr marL="0" marR="0">
              <a:spcAft>
                <a:spcPts val="0"/>
              </a:spcAft>
              <a:buNone/>
            </a:pPr>
            <a:endParaRPr lang="en-US" sz="400" dirty="0">
              <a:effectLst/>
              <a:latin typeface="Calibri" panose="020F0502020204030204" pitchFamily="34" charset="0"/>
            </a:endParaRPr>
          </a:p>
          <a:p>
            <a:pPr marL="0" marR="0">
              <a:spcAft>
                <a:spcPts val="0"/>
              </a:spcAft>
              <a:buNone/>
            </a:pPr>
            <a:r>
              <a:rPr lang="en-US" sz="3600" dirty="0">
                <a:effectLst/>
                <a:latin typeface="Calibri" panose="020F0502020204030204" pitchFamily="34" charset="0"/>
              </a:rPr>
              <a:t>Therefore, since we are surrounded by so great a cloud of witnesses, let us also lay aside every weight, and sin which clings so closely, and let us run with endurance the race that is set before us, </a:t>
            </a:r>
            <a:r>
              <a:rPr lang="en-US" sz="3600" baseline="30000" dirty="0">
                <a:effectLst/>
                <a:latin typeface="Calibri" panose="020F0502020204030204" pitchFamily="34" charset="0"/>
              </a:rPr>
              <a:t>2 </a:t>
            </a:r>
            <a:r>
              <a:rPr lang="en-US" sz="3600" dirty="0">
                <a:effectLst/>
                <a:latin typeface="Calibri" panose="020F0502020204030204" pitchFamily="34" charset="0"/>
              </a:rPr>
              <a:t>looking to Jesus, the founder and perfecter of our faith, </a:t>
            </a:r>
            <a:r>
              <a:rPr lang="en-US" sz="3600" u="sng" dirty="0">
                <a:effectLst/>
                <a:latin typeface="Calibri" panose="020F0502020204030204" pitchFamily="34" charset="0"/>
              </a:rPr>
              <a:t>who for the joy that was set before him endured the cross, despising the shame</a:t>
            </a:r>
            <a:r>
              <a:rPr lang="en-US" sz="3600" dirty="0">
                <a:effectLst/>
                <a:latin typeface="Calibri" panose="020F0502020204030204" pitchFamily="34" charset="0"/>
              </a:rPr>
              <a:t>, and is seated at the right hand of the throne of God.</a:t>
            </a:r>
            <a:r>
              <a:rPr lang="en-US" sz="3200" dirty="0">
                <a:latin typeface="Calibri" panose="020F0502020204030204" pitchFamily="34" charset="0"/>
              </a:rPr>
              <a:t>	</a:t>
            </a:r>
            <a:r>
              <a:rPr lang="en-US" sz="3200" b="1" dirty="0">
                <a:latin typeface="Calibri" panose="020F0502020204030204" pitchFamily="34" charset="0"/>
              </a:rPr>
              <a:t>Heb 12:1-2</a:t>
            </a:r>
            <a:endParaRPr lang="en-US" sz="3200" b="1" dirty="0">
              <a:effectLst/>
              <a:latin typeface="Calibri" panose="020F0502020204030204" pitchFamily="34" charset="0"/>
            </a:endParaRPr>
          </a:p>
        </p:txBody>
      </p:sp>
    </p:spTree>
    <p:extLst>
      <p:ext uri="{BB962C8B-B14F-4D97-AF65-F5344CB8AC3E}">
        <p14:creationId xmlns:p14="http://schemas.microsoft.com/office/powerpoint/2010/main" val="3117329972"/>
      </p:ext>
    </p:extLst>
  </p:cSld>
  <p:clrMapOvr>
    <a:masterClrMapping/>
  </p:clrMapOvr>
  <p:transition spd="slow">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CFD02-800D-8BB4-97BC-F13B3547DC2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AC03CFE-8B88-62D1-808C-3C6ED910CBF8}"/>
              </a:ext>
            </a:extLst>
          </p:cNvPr>
          <p:cNvSpPr txBox="1">
            <a:spLocks noChangeArrowheads="1"/>
          </p:cNvSpPr>
          <p:nvPr/>
        </p:nvSpPr>
        <p:spPr bwMode="auto">
          <a:xfrm>
            <a:off x="152400" y="25400"/>
            <a:ext cx="8877300" cy="689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buNone/>
              <a:tabLst>
                <a:tab pos="8458200" algn="r"/>
              </a:tabLst>
            </a:pPr>
            <a:r>
              <a:rPr lang="en-US" sz="3400" dirty="0">
                <a:effectLst/>
                <a:latin typeface="Calibri" panose="020F0502020204030204" pitchFamily="34" charset="0"/>
              </a:rPr>
              <a:t>Jesus, though he was in the form of God, did not count equality with God a thing to be grasped, </a:t>
            </a:r>
            <a:r>
              <a:rPr lang="en-US" sz="3400" baseline="30000" dirty="0">
                <a:effectLst/>
                <a:latin typeface="Calibri" panose="020F0502020204030204" pitchFamily="34" charset="0"/>
              </a:rPr>
              <a:t>7 </a:t>
            </a:r>
            <a:r>
              <a:rPr lang="en-US" sz="3400" dirty="0">
                <a:effectLst/>
                <a:latin typeface="Calibri" panose="020F0502020204030204" pitchFamily="34" charset="0"/>
              </a:rPr>
              <a:t>but emptied himself, by taking the form of a servant, being born in the likeness of men. </a:t>
            </a:r>
            <a:r>
              <a:rPr lang="en-US" sz="3400" baseline="30000" dirty="0">
                <a:effectLst/>
                <a:latin typeface="Calibri" panose="020F0502020204030204" pitchFamily="34" charset="0"/>
              </a:rPr>
              <a:t>8 </a:t>
            </a:r>
            <a:r>
              <a:rPr lang="en-US" sz="3400" dirty="0">
                <a:effectLst/>
                <a:latin typeface="Calibri" panose="020F0502020204030204" pitchFamily="34" charset="0"/>
              </a:rPr>
              <a:t>And being found in human form, he humbled himself by </a:t>
            </a:r>
            <a:r>
              <a:rPr lang="en-US" sz="3400" u="sng" dirty="0">
                <a:effectLst/>
                <a:latin typeface="Calibri" panose="020F0502020204030204" pitchFamily="34" charset="0"/>
              </a:rPr>
              <a:t>becoming obedient to the point of death, even death on a cross</a:t>
            </a:r>
            <a:r>
              <a:rPr lang="en-US" sz="3400" dirty="0">
                <a:effectLst/>
                <a:latin typeface="Calibri" panose="020F0502020204030204" pitchFamily="34" charset="0"/>
              </a:rPr>
              <a:t>. </a:t>
            </a:r>
            <a:r>
              <a:rPr lang="en-US" sz="3400" baseline="30000" dirty="0">
                <a:effectLst/>
                <a:latin typeface="Calibri" panose="020F0502020204030204" pitchFamily="34" charset="0"/>
              </a:rPr>
              <a:t>9 </a:t>
            </a:r>
            <a:r>
              <a:rPr lang="en-US" sz="3400" dirty="0">
                <a:effectLst/>
                <a:latin typeface="Calibri" panose="020F0502020204030204" pitchFamily="34" charset="0"/>
              </a:rPr>
              <a:t>Therefore God has highly exalted him and bestowed on him the name that is above every name, </a:t>
            </a:r>
            <a:r>
              <a:rPr lang="en-US" sz="3400" baseline="30000" dirty="0">
                <a:effectLst/>
                <a:latin typeface="Calibri" panose="020F0502020204030204" pitchFamily="34" charset="0"/>
              </a:rPr>
              <a:t>10 </a:t>
            </a:r>
            <a:r>
              <a:rPr lang="en-US" sz="3400" dirty="0">
                <a:effectLst/>
                <a:latin typeface="Calibri" panose="020F0502020204030204" pitchFamily="34" charset="0"/>
              </a:rPr>
              <a:t>so that at the name of Jesus every knee should bow, in heaven and on earth and under the earth, </a:t>
            </a:r>
            <a:r>
              <a:rPr lang="en-US" sz="3400" baseline="30000" dirty="0">
                <a:effectLst/>
                <a:latin typeface="Calibri" panose="020F0502020204030204" pitchFamily="34" charset="0"/>
              </a:rPr>
              <a:t>11 </a:t>
            </a:r>
            <a:r>
              <a:rPr lang="en-US" sz="3400" dirty="0">
                <a:effectLst/>
                <a:latin typeface="Calibri" panose="020F0502020204030204" pitchFamily="34" charset="0"/>
              </a:rPr>
              <a:t>and every tongue confess that Jesus Christ is Lord, to the glory of God the Father.</a:t>
            </a:r>
            <a:r>
              <a:rPr lang="en-US" sz="3200" dirty="0">
                <a:latin typeface="Calibri" panose="020F0502020204030204" pitchFamily="34" charset="0"/>
              </a:rPr>
              <a:t>	</a:t>
            </a:r>
            <a:r>
              <a:rPr lang="en-US" sz="3200" b="1" dirty="0">
                <a:latin typeface="Calibri" panose="020F0502020204030204" pitchFamily="34" charset="0"/>
              </a:rPr>
              <a:t>Phil 2:6-11</a:t>
            </a:r>
            <a:endParaRPr lang="en-US" sz="3200" b="1" dirty="0">
              <a:effectLst/>
              <a:latin typeface="Calibri" panose="020F0502020204030204" pitchFamily="34" charset="0"/>
            </a:endParaRPr>
          </a:p>
        </p:txBody>
      </p:sp>
    </p:spTree>
    <p:extLst>
      <p:ext uri="{BB962C8B-B14F-4D97-AF65-F5344CB8AC3E}">
        <p14:creationId xmlns:p14="http://schemas.microsoft.com/office/powerpoint/2010/main" val="3524432153"/>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3.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17229</TotalTime>
  <Words>1561</Words>
  <Application>Microsoft Office PowerPoint</Application>
  <PresentationFormat>On-screen Show (4:3)</PresentationFormat>
  <Paragraphs>48</Paragraphs>
  <Slides>16</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859</cp:revision>
  <cp:lastPrinted>2022-10-02T13:03:38Z</cp:lastPrinted>
  <dcterms:created xsi:type="dcterms:W3CDTF">2020-07-19T11:17:55Z</dcterms:created>
  <dcterms:modified xsi:type="dcterms:W3CDTF">2025-04-13T12:44:29Z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