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3" r:id="rId4"/>
  </p:sldMasterIdLst>
  <p:notesMasterIdLst>
    <p:notesMasterId r:id="rId17"/>
  </p:notesMasterIdLst>
  <p:handoutMasterIdLst>
    <p:handoutMasterId r:id="rId18"/>
  </p:handoutMasterIdLst>
  <p:sldIdLst>
    <p:sldId id="8319" r:id="rId5"/>
    <p:sldId id="8422" r:id="rId6"/>
    <p:sldId id="8023" r:id="rId7"/>
    <p:sldId id="8403" r:id="rId8"/>
    <p:sldId id="8431" r:id="rId9"/>
    <p:sldId id="8428" r:id="rId10"/>
    <p:sldId id="8434" r:id="rId11"/>
    <p:sldId id="8404" r:id="rId12"/>
    <p:sldId id="8436" r:id="rId13"/>
    <p:sldId id="8437" r:id="rId14"/>
    <p:sldId id="8438" r:id="rId15"/>
    <p:sldId id="8439" r:id="rId16"/>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928"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0000"/>
    <a:srgbClr val="001236"/>
    <a:srgbClr val="003300"/>
    <a:srgbClr val="CC0000"/>
    <a:srgbClr val="4C0000"/>
    <a:srgbClr val="200F51"/>
    <a:srgbClr val="800000"/>
    <a:srgbClr val="140A52"/>
    <a:srgbClr val="000510"/>
    <a:srgbClr val="3C28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324" autoAdjust="0"/>
    <p:restoredTop sz="91026" autoAdjust="0"/>
  </p:normalViewPr>
  <p:slideViewPr>
    <p:cSldViewPr showGuides="1">
      <p:cViewPr varScale="1">
        <p:scale>
          <a:sx n="54" d="100"/>
          <a:sy n="54" d="100"/>
        </p:scale>
        <p:origin x="1388" y="64"/>
      </p:cViewPr>
      <p:guideLst>
        <p:guide orient="horz" pos="2160"/>
        <p:guide pos="292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382"/>
    </p:cViewPr>
  </p:sorterViewPr>
  <p:notesViewPr>
    <p:cSldViewPr showGuides="1">
      <p:cViewPr varScale="1">
        <p:scale>
          <a:sx n="55" d="100"/>
          <a:sy n="55" d="100"/>
        </p:scale>
        <p:origin x="2772"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174" tIns="46588" rIns="93174" bIns="46588" rtlCol="0"/>
          <a:lstStyle>
            <a:lvl1pPr algn="l" eaLnBrk="1" fontAlgn="auto" hangingPunct="1">
              <a:spcBef>
                <a:spcPts val="0"/>
              </a:spcBef>
              <a:spcAft>
                <a:spcPts val="0"/>
              </a:spcAft>
              <a:defRPr sz="1200" dirty="0">
                <a:latin typeface="+mn-lt"/>
              </a:defRPr>
            </a:lvl1pPr>
          </a:lstStyle>
          <a:p>
            <a:pPr>
              <a:defRPr/>
            </a:pPr>
            <a:endParaRPr lang="en-US" dirty="0"/>
          </a:p>
        </p:txBody>
      </p:sp>
      <p:sp>
        <p:nvSpPr>
          <p:cNvPr id="3" name="Date Placeholder 2"/>
          <p:cNvSpPr>
            <a:spLocks noGrp="1"/>
          </p:cNvSpPr>
          <p:nvPr>
            <p:ph type="dt" sz="quarter" idx="1"/>
          </p:nvPr>
        </p:nvSpPr>
        <p:spPr>
          <a:xfrm>
            <a:off x="3971926" y="0"/>
            <a:ext cx="3036888" cy="465138"/>
          </a:xfrm>
          <a:prstGeom prst="rect">
            <a:avLst/>
          </a:prstGeom>
        </p:spPr>
        <p:txBody>
          <a:bodyPr vert="horz" lIns="93174" tIns="46588" rIns="93174" bIns="46588" rtlCol="0"/>
          <a:lstStyle>
            <a:lvl1pPr algn="r" eaLnBrk="1" fontAlgn="auto" hangingPunct="1">
              <a:spcBef>
                <a:spcPts val="0"/>
              </a:spcBef>
              <a:spcAft>
                <a:spcPts val="0"/>
              </a:spcAft>
              <a:defRPr sz="1200">
                <a:latin typeface="+mn-lt"/>
              </a:defRPr>
            </a:lvl1pPr>
          </a:lstStyle>
          <a:p>
            <a:pPr>
              <a:defRPr/>
            </a:pPr>
            <a:fld id="{E4AA96D6-9668-4899-AAD5-4140F4AFEE62}" type="datetimeFigureOut">
              <a:rPr lang="en-US"/>
              <a:pPr>
                <a:defRPr/>
              </a:pPr>
              <a:t>4/6/2025</a:t>
            </a:fld>
            <a:endParaRPr lang="en-US" dirty="0"/>
          </a:p>
        </p:txBody>
      </p:sp>
      <p:sp>
        <p:nvSpPr>
          <p:cNvPr id="4" name="Footer Placeholder 3"/>
          <p:cNvSpPr>
            <a:spLocks noGrp="1"/>
          </p:cNvSpPr>
          <p:nvPr>
            <p:ph type="ftr" sz="quarter" idx="2"/>
          </p:nvPr>
        </p:nvSpPr>
        <p:spPr>
          <a:xfrm>
            <a:off x="1" y="8829675"/>
            <a:ext cx="3036888" cy="465138"/>
          </a:xfrm>
          <a:prstGeom prst="rect">
            <a:avLst/>
          </a:prstGeom>
        </p:spPr>
        <p:txBody>
          <a:bodyPr vert="horz" lIns="93174" tIns="46588" rIns="93174" bIns="46588" rtlCol="0" anchor="b"/>
          <a:lstStyle>
            <a:lvl1pPr algn="l" eaLnBrk="1" fontAlgn="auto" hangingPunct="1">
              <a:spcBef>
                <a:spcPts val="0"/>
              </a:spcBef>
              <a:spcAft>
                <a:spcPts val="0"/>
              </a:spcAft>
              <a:defRPr sz="1200" dirty="0">
                <a:latin typeface="+mn-lt"/>
              </a:defRPr>
            </a:lvl1pPr>
          </a:lstStyle>
          <a:p>
            <a:pPr>
              <a:defRPr/>
            </a:pPr>
            <a:endParaRPr lang="en-US" dirty="0"/>
          </a:p>
        </p:txBody>
      </p:sp>
      <p:sp>
        <p:nvSpPr>
          <p:cNvPr id="5" name="Slide Number Placeholder 4"/>
          <p:cNvSpPr>
            <a:spLocks noGrp="1"/>
          </p:cNvSpPr>
          <p:nvPr>
            <p:ph type="sldNum" sz="quarter" idx="3"/>
          </p:nvPr>
        </p:nvSpPr>
        <p:spPr>
          <a:xfrm>
            <a:off x="3971926" y="8829675"/>
            <a:ext cx="3036888" cy="465138"/>
          </a:xfrm>
          <a:prstGeom prst="rect">
            <a:avLst/>
          </a:prstGeom>
        </p:spPr>
        <p:txBody>
          <a:bodyPr vert="horz" lIns="93174" tIns="46588" rIns="93174" bIns="46588" rtlCol="0" anchor="b"/>
          <a:lstStyle>
            <a:lvl1pPr algn="r" eaLnBrk="1" fontAlgn="auto" hangingPunct="1">
              <a:spcBef>
                <a:spcPts val="0"/>
              </a:spcBef>
              <a:spcAft>
                <a:spcPts val="0"/>
              </a:spcAft>
              <a:defRPr sz="1200">
                <a:latin typeface="+mn-lt"/>
              </a:defRPr>
            </a:lvl1pPr>
          </a:lstStyle>
          <a:p>
            <a:pPr>
              <a:defRPr/>
            </a:pPr>
            <a:fld id="{C3A26895-C2E3-4028-89DB-B12CFB31EDB6}" type="slidenum">
              <a:rPr lang="en-US"/>
              <a:pPr>
                <a:defRPr/>
              </a:pPr>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548" tIns="46774" rIns="93548" bIns="46774" rtlCol="0"/>
          <a:lstStyle>
            <a:lvl1pPr algn="l" eaLnBrk="1" hangingPunct="1">
              <a:defRPr sz="1200" dirty="0">
                <a:latin typeface="Arial" charset="0"/>
              </a:defRPr>
            </a:lvl1pPr>
          </a:lstStyle>
          <a:p>
            <a:pPr>
              <a:defRPr/>
            </a:pPr>
            <a:endParaRPr lang="en-US" dirty="0"/>
          </a:p>
        </p:txBody>
      </p:sp>
      <p:sp>
        <p:nvSpPr>
          <p:cNvPr id="3" name="Date Placeholder 2"/>
          <p:cNvSpPr>
            <a:spLocks noGrp="1"/>
          </p:cNvSpPr>
          <p:nvPr>
            <p:ph type="dt" idx="1"/>
          </p:nvPr>
        </p:nvSpPr>
        <p:spPr>
          <a:xfrm>
            <a:off x="3971926" y="0"/>
            <a:ext cx="3036888" cy="465138"/>
          </a:xfrm>
          <a:prstGeom prst="rect">
            <a:avLst/>
          </a:prstGeom>
        </p:spPr>
        <p:txBody>
          <a:bodyPr vert="horz" lIns="93548" tIns="46774" rIns="93548" bIns="46774" rtlCol="0"/>
          <a:lstStyle>
            <a:lvl1pPr algn="r" eaLnBrk="1" hangingPunct="1">
              <a:defRPr sz="1200">
                <a:latin typeface="Arial" charset="0"/>
              </a:defRPr>
            </a:lvl1pPr>
          </a:lstStyle>
          <a:p>
            <a:pPr>
              <a:defRPr/>
            </a:pPr>
            <a:fld id="{27078B37-2A58-4AB2-90F7-D39C0570B202}" type="datetimeFigureOut">
              <a:rPr lang="en-US"/>
              <a:pPr>
                <a:defRPr/>
              </a:pPr>
              <a:t>4/6/2025</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548" tIns="46774" rIns="93548" bIns="46774" rtlCol="0" anchor="ctr"/>
          <a:lstStyle/>
          <a:p>
            <a:pPr lvl="0"/>
            <a:endParaRPr lang="en-US" noProof="0" dirty="0"/>
          </a:p>
        </p:txBody>
      </p:sp>
      <p:sp>
        <p:nvSpPr>
          <p:cNvPr id="5" name="Notes Placeholder 4"/>
          <p:cNvSpPr>
            <a:spLocks noGrp="1"/>
          </p:cNvSpPr>
          <p:nvPr>
            <p:ph type="body" sz="quarter" idx="3"/>
          </p:nvPr>
        </p:nvSpPr>
        <p:spPr>
          <a:xfrm>
            <a:off x="701675" y="4416427"/>
            <a:ext cx="5607050" cy="4183063"/>
          </a:xfrm>
          <a:prstGeom prst="rect">
            <a:avLst/>
          </a:prstGeom>
        </p:spPr>
        <p:txBody>
          <a:bodyPr vert="horz" lIns="93548" tIns="46774" rIns="93548" bIns="46774"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8829675"/>
            <a:ext cx="3036888" cy="465138"/>
          </a:xfrm>
          <a:prstGeom prst="rect">
            <a:avLst/>
          </a:prstGeom>
        </p:spPr>
        <p:txBody>
          <a:bodyPr vert="horz" lIns="93548" tIns="46774" rIns="93548" bIns="46774" rtlCol="0" anchor="b"/>
          <a:lstStyle>
            <a:lvl1pPr algn="l" eaLnBrk="1" hangingPunct="1">
              <a:defRPr sz="1200" dirty="0">
                <a:latin typeface="Arial" charset="0"/>
              </a:defRPr>
            </a:lvl1pPr>
          </a:lstStyle>
          <a:p>
            <a:pPr>
              <a:defRPr/>
            </a:pPr>
            <a:endParaRPr lang="en-US" dirty="0"/>
          </a:p>
        </p:txBody>
      </p:sp>
      <p:sp>
        <p:nvSpPr>
          <p:cNvPr id="7" name="Slide Number Placeholder 6"/>
          <p:cNvSpPr>
            <a:spLocks noGrp="1"/>
          </p:cNvSpPr>
          <p:nvPr>
            <p:ph type="sldNum" sz="quarter" idx="5"/>
          </p:nvPr>
        </p:nvSpPr>
        <p:spPr>
          <a:xfrm>
            <a:off x="3971926" y="8829675"/>
            <a:ext cx="3036888" cy="465138"/>
          </a:xfrm>
          <a:prstGeom prst="rect">
            <a:avLst/>
          </a:prstGeom>
        </p:spPr>
        <p:txBody>
          <a:bodyPr vert="horz" lIns="93548" tIns="46774" rIns="93548" bIns="46774" rtlCol="0" anchor="b"/>
          <a:lstStyle>
            <a:lvl1pPr algn="r" eaLnBrk="1" hangingPunct="1">
              <a:defRPr sz="1200">
                <a:latin typeface="Arial" charset="0"/>
              </a:defRPr>
            </a:lvl1pPr>
          </a:lstStyle>
          <a:p>
            <a:pPr>
              <a:defRPr/>
            </a:pPr>
            <a:fld id="{8BE3DCCF-9315-40EC-AB5D-258771C66C64}"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2383666C-802F-4392-A00E-98CEE425D6F9}" type="datetimeFigureOut">
              <a:rPr lang="en-US"/>
              <a:pPr>
                <a:defRPr/>
              </a:pPr>
              <a:t>4/6/2025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925D314-1835-409D-9EFD-58E955B29040}" type="slidenum">
              <a:rPr lang="en-US"/>
              <a:pPr>
                <a:defRPr/>
              </a:pPr>
              <a:t>‹#›</a:t>
            </a:fld>
            <a:endParaRPr lang="en-US" dirty="0"/>
          </a:p>
        </p:txBody>
      </p:sp>
    </p:spTree>
    <p:extLst>
      <p:ext uri="{BB962C8B-B14F-4D97-AF65-F5344CB8AC3E}">
        <p14:creationId xmlns:p14="http://schemas.microsoft.com/office/powerpoint/2010/main" val="2131622236"/>
      </p:ext>
    </p:extLst>
  </p:cSld>
  <p:clrMapOvr>
    <a:masterClrMapping/>
  </p:clrMapOvr>
  <p:transition spd="slow">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7DA05A5-5A0B-45FF-B89D-85BC8460AB0C}" type="datetimeFigureOut">
              <a:rPr lang="en-US"/>
              <a:pPr>
                <a:defRPr/>
              </a:pPr>
              <a:t>4/6/2025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DFD8002-CF1F-4096-9569-3573B982FB02}" type="slidenum">
              <a:rPr lang="en-US"/>
              <a:pPr>
                <a:defRPr/>
              </a:pPr>
              <a:t>‹#›</a:t>
            </a:fld>
            <a:endParaRPr lang="en-US" dirty="0"/>
          </a:p>
        </p:txBody>
      </p:sp>
    </p:spTree>
    <p:extLst>
      <p:ext uri="{BB962C8B-B14F-4D97-AF65-F5344CB8AC3E}">
        <p14:creationId xmlns:p14="http://schemas.microsoft.com/office/powerpoint/2010/main" val="947686743"/>
      </p:ext>
    </p:extLst>
  </p:cSld>
  <p:clrMapOvr>
    <a:masterClrMapping/>
  </p:clrMapOvr>
  <p:transition spd="slow">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E58BCD70-790B-4A11-9799-E88470345A93}" type="datetimeFigureOut">
              <a:rPr lang="en-US"/>
              <a:pPr>
                <a:defRPr/>
              </a:pPr>
              <a:t>4/6/2025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65996E6A-4084-41FC-B2D9-CD53888D83D6}" type="slidenum">
              <a:rPr lang="en-US"/>
              <a:pPr>
                <a:defRPr/>
              </a:pPr>
              <a:t>‹#›</a:t>
            </a:fld>
            <a:endParaRPr lang="en-US" dirty="0"/>
          </a:p>
        </p:txBody>
      </p:sp>
    </p:spTree>
    <p:extLst>
      <p:ext uri="{BB962C8B-B14F-4D97-AF65-F5344CB8AC3E}">
        <p14:creationId xmlns:p14="http://schemas.microsoft.com/office/powerpoint/2010/main" val="1967377904"/>
      </p:ext>
    </p:extLst>
  </p:cSld>
  <p:clrMapOvr>
    <a:masterClrMapping/>
  </p:clrMapOvr>
  <p:transition spd="slow">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CFB44BCD-C835-4034-8505-224F441D54CB}" type="datetimeFigureOut">
              <a:rPr lang="en-US"/>
              <a:pPr>
                <a:defRPr/>
              </a:pPr>
              <a:t>4/6/2025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088990BB-F777-40B5-BC28-2430EB8FBE66}" type="slidenum">
              <a:rPr lang="en-US"/>
              <a:pPr>
                <a:defRPr/>
              </a:pPr>
              <a:t>‹#›</a:t>
            </a:fld>
            <a:endParaRPr lang="en-US" dirty="0"/>
          </a:p>
        </p:txBody>
      </p:sp>
    </p:spTree>
    <p:extLst>
      <p:ext uri="{BB962C8B-B14F-4D97-AF65-F5344CB8AC3E}">
        <p14:creationId xmlns:p14="http://schemas.microsoft.com/office/powerpoint/2010/main" val="1008038741"/>
      </p:ext>
    </p:extLst>
  </p:cSld>
  <p:clrMapOvr>
    <a:masterClrMapping/>
  </p:clrMapOvr>
  <p:transition spd="slow">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F1BB4B57-825F-48E0-BF16-963E87FFE659}" type="datetimeFigureOut">
              <a:rPr lang="en-US"/>
              <a:pPr>
                <a:defRPr/>
              </a:pPr>
              <a:t>4/6/2025</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54E3616B-0542-4CE8-8DAE-BEAA6DB1B070}" type="slidenum">
              <a:rPr lang="en-US"/>
              <a:pPr>
                <a:defRPr/>
              </a:pPr>
              <a:t>‹#›</a:t>
            </a:fld>
            <a:endParaRPr lang="en-US" dirty="0"/>
          </a:p>
        </p:txBody>
      </p:sp>
    </p:spTree>
    <p:extLst>
      <p:ext uri="{BB962C8B-B14F-4D97-AF65-F5344CB8AC3E}">
        <p14:creationId xmlns:p14="http://schemas.microsoft.com/office/powerpoint/2010/main" val="3577869043"/>
      </p:ext>
    </p:extLst>
  </p:cSld>
  <p:clrMapOvr>
    <a:masterClrMapping/>
  </p:clrMapOvr>
  <p:transition spd="slow">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138B4DE8-5ED3-47D1-A32C-1E2E49221FE3}" type="datetimeFigureOut">
              <a:rPr lang="en-US"/>
              <a:pPr>
                <a:defRPr/>
              </a:pPr>
              <a:t>4/6/2025</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B8C5E01C-1404-4CAD-A550-550339EBA210}" type="slidenum">
              <a:rPr lang="en-US"/>
              <a:pPr>
                <a:defRPr/>
              </a:pPr>
              <a:t>‹#›</a:t>
            </a:fld>
            <a:endParaRPr lang="en-US" dirty="0"/>
          </a:p>
        </p:txBody>
      </p:sp>
    </p:spTree>
    <p:extLst>
      <p:ext uri="{BB962C8B-B14F-4D97-AF65-F5344CB8AC3E}">
        <p14:creationId xmlns:p14="http://schemas.microsoft.com/office/powerpoint/2010/main" val="1740798950"/>
      </p:ext>
    </p:extLst>
  </p:cSld>
  <p:clrMapOvr>
    <a:masterClrMapping/>
  </p:clrMapOvr>
  <p:transition spd="slow">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7F2399E-1BF0-477C-98CB-F873E9621757}" type="datetimeFigureOut">
              <a:rPr lang="en-US"/>
              <a:pPr>
                <a:defRPr/>
              </a:pPr>
              <a:t>4/6/2025</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2E9925CD-BC6B-42B2-A4BA-068E3A048892}" type="slidenum">
              <a:rPr lang="en-US"/>
              <a:pPr>
                <a:defRPr/>
              </a:pPr>
              <a:t>‹#›</a:t>
            </a:fld>
            <a:endParaRPr lang="en-US" dirty="0"/>
          </a:p>
        </p:txBody>
      </p:sp>
    </p:spTree>
    <p:extLst>
      <p:ext uri="{BB962C8B-B14F-4D97-AF65-F5344CB8AC3E}">
        <p14:creationId xmlns:p14="http://schemas.microsoft.com/office/powerpoint/2010/main" val="1904975980"/>
      </p:ext>
    </p:extLst>
  </p:cSld>
  <p:clrMapOvr>
    <a:masterClrMapping/>
  </p:clrMapOvr>
  <p:transition spd="slow">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A62D4B8-E19B-4905-A097-CBAC17352F85}" type="datetimeFigureOut">
              <a:rPr lang="en-US"/>
              <a:pPr>
                <a:defRPr/>
              </a:pPr>
              <a:t>4/6/2025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CE95AD5-C483-4D69-8DAF-88F64E7D3184}" type="slidenum">
              <a:rPr lang="en-US"/>
              <a:pPr>
                <a:defRPr/>
              </a:pPr>
              <a:t>‹#›</a:t>
            </a:fld>
            <a:endParaRPr lang="en-US" dirty="0"/>
          </a:p>
        </p:txBody>
      </p:sp>
    </p:spTree>
    <p:extLst>
      <p:ext uri="{BB962C8B-B14F-4D97-AF65-F5344CB8AC3E}">
        <p14:creationId xmlns:p14="http://schemas.microsoft.com/office/powerpoint/2010/main" val="1262274109"/>
      </p:ext>
    </p:extLst>
  </p:cSld>
  <p:clrMapOvr>
    <a:masterClrMapping/>
  </p:clrMapOvr>
  <p:transition spd="slow">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0CFBABC-811A-43E2-95C0-925DF895F8CB}" type="datetimeFigureOut">
              <a:rPr lang="en-US"/>
              <a:pPr>
                <a:defRPr/>
              </a:pPr>
              <a:t>4/6/2025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367E973-7675-48A5-8C2D-5FC890CCEB84}" type="slidenum">
              <a:rPr lang="en-US"/>
              <a:pPr>
                <a:defRPr/>
              </a:pPr>
              <a:t>‹#›</a:t>
            </a:fld>
            <a:endParaRPr lang="en-US" dirty="0"/>
          </a:p>
        </p:txBody>
      </p:sp>
    </p:spTree>
    <p:extLst>
      <p:ext uri="{BB962C8B-B14F-4D97-AF65-F5344CB8AC3E}">
        <p14:creationId xmlns:p14="http://schemas.microsoft.com/office/powerpoint/2010/main" val="2804723466"/>
      </p:ext>
    </p:extLst>
  </p:cSld>
  <p:clrMapOvr>
    <a:masterClrMapping/>
  </p:clrMapOvr>
  <p:transition spd="slow">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5173480-399F-476C-B408-5116C24F63C0}" type="datetimeFigureOut">
              <a:rPr lang="en-US"/>
              <a:pPr>
                <a:defRPr/>
              </a:pPr>
              <a:t>4/6/2025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7337134-7EAC-4920-B564-C6A85EB01160}" type="slidenum">
              <a:rPr lang="en-US"/>
              <a:pPr>
                <a:defRPr/>
              </a:pPr>
              <a:t>‹#›</a:t>
            </a:fld>
            <a:endParaRPr lang="en-US" dirty="0"/>
          </a:p>
        </p:txBody>
      </p:sp>
    </p:spTree>
    <p:extLst>
      <p:ext uri="{BB962C8B-B14F-4D97-AF65-F5344CB8AC3E}">
        <p14:creationId xmlns:p14="http://schemas.microsoft.com/office/powerpoint/2010/main" val="687227958"/>
      </p:ext>
    </p:extLst>
  </p:cSld>
  <p:clrMapOvr>
    <a:masterClrMapping/>
  </p:clrMapOvr>
  <p:transition spd="slow">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3191E29-5936-4AE4-925D-188B0F8BBB7A}" type="datetimeFigureOut">
              <a:rPr lang="en-US"/>
              <a:pPr>
                <a:defRPr/>
              </a:pPr>
              <a:t>4/6/2025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A370B8F-34D3-4D31-94DD-F102750F5FA3}" type="slidenum">
              <a:rPr lang="en-US"/>
              <a:pPr>
                <a:defRPr/>
              </a:pPr>
              <a:t>‹#›</a:t>
            </a:fld>
            <a:endParaRPr lang="en-US" dirty="0"/>
          </a:p>
        </p:txBody>
      </p:sp>
    </p:spTree>
    <p:extLst>
      <p:ext uri="{BB962C8B-B14F-4D97-AF65-F5344CB8AC3E}">
        <p14:creationId xmlns:p14="http://schemas.microsoft.com/office/powerpoint/2010/main" val="287859853"/>
      </p:ext>
    </p:extLst>
  </p:cSld>
  <p:clrMapOvr>
    <a:masterClrMapping/>
  </p:clrMapOvr>
  <p:transition spd="slow">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1A9E0286-B1FA-453C-948A-193D5F62C066}" type="datetimeFigureOut">
              <a:rPr lang="en-US"/>
              <a:pPr>
                <a:defRPr/>
              </a:pPr>
              <a:t>4/6/2025</a:t>
            </a:fld>
            <a:endParaRPr lang="en-US"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dirty="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00B2CDBA-08FD-4277-94DC-663BFDE2EF4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 id="2147483899" r:id="rId6"/>
    <p:sldLayoutId id="2147483900" r:id="rId7"/>
    <p:sldLayoutId id="2147483901" r:id="rId8"/>
    <p:sldLayoutId id="2147483902" r:id="rId9"/>
    <p:sldLayoutId id="2147483903" r:id="rId10"/>
    <p:sldLayoutId id="2147483904" r:id="rId11"/>
  </p:sldLayoutIdLst>
  <p:transition spd="slow">
    <p:random/>
  </p:transition>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DE6D6C-A615-7D14-4C6B-FDB9268D4F17}"/>
            </a:ext>
          </a:extLst>
        </p:cNvPr>
        <p:cNvGrpSpPr/>
        <p:nvPr/>
      </p:nvGrpSpPr>
      <p:grpSpPr>
        <a:xfrm>
          <a:off x="0" y="0"/>
          <a:ext cx="0" cy="0"/>
          <a:chOff x="0" y="0"/>
          <a:chExt cx="0" cy="0"/>
        </a:xfrm>
      </p:grpSpPr>
      <p:sp>
        <p:nvSpPr>
          <p:cNvPr id="5" name="TextBox 9">
            <a:extLst>
              <a:ext uri="{FF2B5EF4-FFF2-40B4-BE49-F238E27FC236}">
                <a16:creationId xmlns:a16="http://schemas.microsoft.com/office/drawing/2014/main" id="{FE117635-1170-FAE7-FC1A-D151B0C7E2B8}"/>
              </a:ext>
            </a:extLst>
          </p:cNvPr>
          <p:cNvSpPr txBox="1">
            <a:spLocks noChangeArrowheads="1"/>
          </p:cNvSpPr>
          <p:nvPr/>
        </p:nvSpPr>
        <p:spPr bwMode="auto">
          <a:xfrm>
            <a:off x="152400" y="1600200"/>
            <a:ext cx="3172464" cy="40386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indent="0" algn="l"/>
            <a:r>
              <a:rPr lang="en-US" sz="3600" b="1" kern="1400" dirty="0">
                <a:ln>
                  <a:noFill/>
                </a:ln>
                <a:solidFill>
                  <a:srgbClr val="000000"/>
                </a:solidFill>
                <a:effectLst/>
                <a:latin typeface="Calibri" panose="020F0502020204030204" pitchFamily="34" charset="0"/>
              </a:rPr>
              <a:t>Jn 13:1-4</a:t>
            </a:r>
          </a:p>
          <a:p>
            <a:pPr marR="38100" algn="l">
              <a:buNone/>
            </a:pPr>
            <a:r>
              <a:rPr lang="en-US" sz="3600" b="1" kern="1400">
                <a:ln>
                  <a:noFill/>
                </a:ln>
                <a:solidFill>
                  <a:srgbClr val="000000"/>
                </a:solidFill>
                <a:effectLst/>
                <a:latin typeface="Calibri" panose="020F0502020204030204" pitchFamily="34" charset="0"/>
              </a:rPr>
              <a:t>Jn 13:5-38</a:t>
            </a:r>
            <a:endParaRPr lang="en-US" sz="3600" b="1" kern="1400" dirty="0">
              <a:ln>
                <a:noFill/>
              </a:ln>
              <a:solidFill>
                <a:srgbClr val="000000"/>
              </a:solidFill>
              <a:effectLst/>
              <a:latin typeface="Calibri" panose="020F0502020204030204" pitchFamily="34" charset="0"/>
            </a:endParaRPr>
          </a:p>
          <a:p>
            <a:pPr marL="57150" marR="38100" indent="0" algn="l">
              <a:buNone/>
            </a:pPr>
            <a:r>
              <a:rPr lang="en-US" sz="3600" b="1" kern="1400" dirty="0">
                <a:ln>
                  <a:noFill/>
                </a:ln>
                <a:solidFill>
                  <a:srgbClr val="000000"/>
                </a:solidFill>
                <a:effectLst/>
                <a:latin typeface="Calibri" panose="020F0502020204030204" pitchFamily="34" charset="0"/>
              </a:rPr>
              <a:t>Mt 26:17-30</a:t>
            </a:r>
          </a:p>
          <a:p>
            <a:pPr marL="57150" marR="38100" indent="0" algn="l">
              <a:buNone/>
            </a:pPr>
            <a:r>
              <a:rPr lang="en-US" sz="3600" b="1" kern="1400" dirty="0">
                <a:ln>
                  <a:noFill/>
                </a:ln>
                <a:solidFill>
                  <a:srgbClr val="000000"/>
                </a:solidFill>
                <a:effectLst/>
                <a:latin typeface="Calibri" panose="020F0502020204030204" pitchFamily="34" charset="0"/>
              </a:rPr>
              <a:t>Mk 14:12-26</a:t>
            </a:r>
          </a:p>
          <a:p>
            <a:pPr marL="57150" marR="38100" indent="0" algn="l">
              <a:buNone/>
            </a:pPr>
            <a:r>
              <a:rPr lang="en-US" sz="3600" b="1" kern="1400" dirty="0">
                <a:solidFill>
                  <a:srgbClr val="000000"/>
                </a:solidFill>
                <a:latin typeface="Calibri" panose="020F0502020204030204" pitchFamily="34" charset="0"/>
              </a:rPr>
              <a:t>Lk 22:7-38</a:t>
            </a:r>
          </a:p>
          <a:p>
            <a:pPr marL="57150" marR="38100" indent="0" algn="l">
              <a:buNone/>
            </a:pPr>
            <a:r>
              <a:rPr lang="en-US" sz="3600" b="1" kern="1400" dirty="0">
                <a:ln>
                  <a:noFill/>
                </a:ln>
                <a:solidFill>
                  <a:srgbClr val="000000"/>
                </a:solidFill>
                <a:effectLst/>
                <a:latin typeface="Calibri" panose="020F0502020204030204" pitchFamily="34" charset="0"/>
              </a:rPr>
              <a:t>1 Cor 11:23-26</a:t>
            </a:r>
          </a:p>
          <a:p>
            <a:pPr marL="57150" marR="38100" indent="0" algn="l">
              <a:buNone/>
            </a:pPr>
            <a:r>
              <a:rPr lang="en-US" sz="3600" b="1" kern="1400" dirty="0">
                <a:solidFill>
                  <a:srgbClr val="000000"/>
                </a:solidFill>
                <a:latin typeface="Calibri" panose="020F0502020204030204" pitchFamily="34" charset="0"/>
              </a:rPr>
              <a:t>Heb 12:1-4</a:t>
            </a:r>
            <a:endParaRPr lang="en-US" sz="3200" kern="1400" dirty="0">
              <a:ln>
                <a:noFill/>
              </a:ln>
              <a:solidFill>
                <a:srgbClr val="000000"/>
              </a:solidFill>
              <a:effectLst/>
              <a:latin typeface="Times New Roman" panose="02020603050405020304" pitchFamily="18" charset="0"/>
            </a:endParaRPr>
          </a:p>
          <a:p>
            <a:pPr marL="0" marR="0" indent="0" algn="l"/>
            <a:r>
              <a:rPr lang="en-US" sz="1800" kern="1400" dirty="0">
                <a:ln>
                  <a:noFill/>
                </a:ln>
                <a:solidFill>
                  <a:srgbClr val="000000"/>
                </a:solidFill>
                <a:effectLst/>
                <a:latin typeface="Times New Roman" panose="02020603050405020304" pitchFamily="18" charset="0"/>
              </a:rPr>
              <a:t> </a:t>
            </a:r>
          </a:p>
          <a:p>
            <a:pPr marL="0" marR="0" indent="0" algn="l"/>
            <a:endParaRPr lang="en-US" sz="3600" b="1" kern="1400" dirty="0">
              <a:ln>
                <a:noFill/>
              </a:ln>
              <a:solidFill>
                <a:srgbClr val="000000"/>
              </a:solidFill>
              <a:effectLst/>
              <a:latin typeface="Calibri" panose="020F0502020204030204" pitchFamily="34" charset="0"/>
            </a:endParaRPr>
          </a:p>
          <a:p>
            <a:pPr marR="38100" eaLnBrk="1" hangingPunct="1">
              <a:lnSpc>
                <a:spcPct val="90000"/>
              </a:lnSpc>
              <a:spcBef>
                <a:spcPts val="0"/>
              </a:spcBef>
              <a:spcAft>
                <a:spcPts val="600"/>
              </a:spcAft>
            </a:pPr>
            <a:endParaRPr lang="en-US" sz="2400" b="1" kern="1400" dirty="0">
              <a:solidFill>
                <a:srgbClr val="000000"/>
              </a:solidFill>
              <a:uFill>
                <a:solidFill>
                  <a:srgbClr val="3E0000"/>
                </a:solidFill>
              </a:uFill>
              <a:latin typeface="+mn-lt"/>
            </a:endParaRPr>
          </a:p>
        </p:txBody>
      </p:sp>
      <p:sp>
        <p:nvSpPr>
          <p:cNvPr id="7" name="TextBox 9">
            <a:extLst>
              <a:ext uri="{FF2B5EF4-FFF2-40B4-BE49-F238E27FC236}">
                <a16:creationId xmlns:a16="http://schemas.microsoft.com/office/drawing/2014/main" id="{94B6524A-A141-0B6E-C086-27987AA8FC28}"/>
              </a:ext>
            </a:extLst>
          </p:cNvPr>
          <p:cNvSpPr txBox="1">
            <a:spLocks noChangeArrowheads="1"/>
          </p:cNvSpPr>
          <p:nvPr/>
        </p:nvSpPr>
        <p:spPr bwMode="auto">
          <a:xfrm>
            <a:off x="533400" y="5824847"/>
            <a:ext cx="203835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Aft>
                <a:spcPts val="600"/>
              </a:spcAft>
            </a:pPr>
            <a:r>
              <a:rPr lang="en-US" altLang="en-US" sz="3600" b="1" i="1" dirty="0">
                <a:cs typeface="Arial" panose="020B0604020202020204" pitchFamily="34" charset="0"/>
              </a:rPr>
              <a:t>4/6/25</a:t>
            </a:r>
          </a:p>
        </p:txBody>
      </p:sp>
      <p:sp>
        <p:nvSpPr>
          <p:cNvPr id="9" name="TextBox 9">
            <a:extLst>
              <a:ext uri="{FF2B5EF4-FFF2-40B4-BE49-F238E27FC236}">
                <a16:creationId xmlns:a16="http://schemas.microsoft.com/office/drawing/2014/main" id="{52B013D7-62C9-F549-1480-25FC4508923E}"/>
              </a:ext>
            </a:extLst>
          </p:cNvPr>
          <p:cNvSpPr txBox="1">
            <a:spLocks noChangeArrowheads="1"/>
          </p:cNvSpPr>
          <p:nvPr/>
        </p:nvSpPr>
        <p:spPr bwMode="auto">
          <a:xfrm>
            <a:off x="19048" y="53017"/>
            <a:ext cx="914399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ctr">
              <a:spcBef>
                <a:spcPts val="0"/>
              </a:spcBef>
              <a:spcAft>
                <a:spcPts val="600"/>
              </a:spcAft>
            </a:pPr>
            <a:r>
              <a:rPr lang="en-US" sz="5400" b="1" i="1" dirty="0">
                <a:cs typeface="Arial" panose="020B0604020202020204" pitchFamily="34" charset="0"/>
              </a:rPr>
              <a:t>The Lord’s Last Supper</a:t>
            </a:r>
          </a:p>
        </p:txBody>
      </p:sp>
      <p:pic>
        <p:nvPicPr>
          <p:cNvPr id="3" name="Picture 2">
            <a:extLst>
              <a:ext uri="{FF2B5EF4-FFF2-40B4-BE49-F238E27FC236}">
                <a16:creationId xmlns:a16="http://schemas.microsoft.com/office/drawing/2014/main" id="{2B73D556-D8F5-02E9-AA92-49A12C3CE092}"/>
              </a:ext>
            </a:extLst>
          </p:cNvPr>
          <p:cNvPicPr>
            <a:picLocks noChangeAspect="1"/>
          </p:cNvPicPr>
          <p:nvPr/>
        </p:nvPicPr>
        <p:blipFill>
          <a:blip r:embed="rId2">
            <a:extLst>
              <a:ext uri="{28A0092B-C50C-407E-A947-70E740481C1C}">
                <a14:useLocalDpi xmlns:a14="http://schemas.microsoft.com/office/drawing/2010/main" val="0"/>
              </a:ext>
            </a:extLst>
          </a:blip>
          <a:srcRect l="25388" r="42489"/>
          <a:stretch/>
        </p:blipFill>
        <p:spPr>
          <a:xfrm>
            <a:off x="3324862" y="1447799"/>
            <a:ext cx="5819137" cy="5455441"/>
          </a:xfrm>
          <a:prstGeom prst="rect">
            <a:avLst/>
          </a:prstGeom>
        </p:spPr>
      </p:pic>
    </p:spTree>
    <p:extLst>
      <p:ext uri="{BB962C8B-B14F-4D97-AF65-F5344CB8AC3E}">
        <p14:creationId xmlns:p14="http://schemas.microsoft.com/office/powerpoint/2010/main" val="892929049"/>
      </p:ext>
    </p:extLst>
  </p:cSld>
  <p:clrMapOvr>
    <a:masterClrMapping/>
  </p:clrMapOvr>
  <p:transition spd="slow">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AF811D-FB3C-7666-F631-4AE5DB9135FC}"/>
              </a:ext>
            </a:extLst>
          </p:cNvPr>
          <p:cNvSpPr txBox="1">
            <a:spLocks noChangeArrowheads="1"/>
          </p:cNvSpPr>
          <p:nvPr/>
        </p:nvSpPr>
        <p:spPr bwMode="auto">
          <a:xfrm>
            <a:off x="304800" y="4876800"/>
            <a:ext cx="8382000"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Aft>
                <a:spcPts val="0"/>
              </a:spcAft>
              <a:tabLst>
                <a:tab pos="8293100" algn="r"/>
              </a:tabLst>
            </a:pPr>
            <a:r>
              <a:rPr lang="en-US" sz="3600" dirty="0">
                <a:effectLst/>
                <a:latin typeface="Calibri" panose="020F0502020204030204" pitchFamily="34" charset="0"/>
              </a:rPr>
              <a:t>During supper, when the devil had already put it into the heart of Judas Iscariot, Simon’s son, to betray (Jesus) him, …	</a:t>
            </a:r>
            <a:r>
              <a:rPr lang="en-US" sz="2800" b="1" dirty="0">
                <a:solidFill>
                  <a:prstClr val="black"/>
                </a:solidFill>
                <a:latin typeface="Calibri" panose="020F0502020204030204"/>
              </a:rPr>
              <a:t>Jn 13:2</a:t>
            </a:r>
            <a:endParaRPr lang="en-US" sz="2800" dirty="0">
              <a:latin typeface="+mn-lt"/>
            </a:endParaRPr>
          </a:p>
        </p:txBody>
      </p:sp>
      <p:pic>
        <p:nvPicPr>
          <p:cNvPr id="6" name="Picture 5" descr="A painting of the last supper&#10;&#10;AI-generated content may be incorrect.">
            <a:extLst>
              <a:ext uri="{FF2B5EF4-FFF2-40B4-BE49-F238E27FC236}">
                <a16:creationId xmlns:a16="http://schemas.microsoft.com/office/drawing/2014/main" id="{AA22C7FC-D26E-89CC-4A94-AFC522B444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896"/>
            <a:ext cx="9144000" cy="4572000"/>
          </a:xfrm>
          <a:prstGeom prst="rect">
            <a:avLst/>
          </a:prstGeom>
        </p:spPr>
      </p:pic>
      <p:sp>
        <p:nvSpPr>
          <p:cNvPr id="7" name="Oval 6">
            <a:extLst>
              <a:ext uri="{FF2B5EF4-FFF2-40B4-BE49-F238E27FC236}">
                <a16:creationId xmlns:a16="http://schemas.microsoft.com/office/drawing/2014/main" id="{52221A53-4E18-0D72-D50C-BF54DF0F4E93}"/>
              </a:ext>
            </a:extLst>
          </p:cNvPr>
          <p:cNvSpPr/>
          <p:nvPr/>
        </p:nvSpPr>
        <p:spPr>
          <a:xfrm>
            <a:off x="2514600" y="1828800"/>
            <a:ext cx="1524000" cy="1524000"/>
          </a:xfrm>
          <a:prstGeom prst="ellipse">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8167098"/>
      </p:ext>
    </p:extLst>
  </p:cSld>
  <p:clrMapOvr>
    <a:masterClrMapping/>
  </p:clrMapOvr>
  <p:transition spd="slow">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45E5B-E4C8-39A1-D841-9F8C302607B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6F72D81-042F-0E36-35A1-986FC6C881FA}"/>
              </a:ext>
            </a:extLst>
          </p:cNvPr>
          <p:cNvSpPr txBox="1"/>
          <p:nvPr/>
        </p:nvSpPr>
        <p:spPr>
          <a:xfrm>
            <a:off x="57593" y="457200"/>
            <a:ext cx="8915400" cy="2862322"/>
          </a:xfrm>
          <a:prstGeom prst="rect">
            <a:avLst/>
          </a:prstGeom>
          <a:noFill/>
        </p:spPr>
        <p:txBody>
          <a:bodyPr wrap="square">
            <a:spAutoFit/>
          </a:bodyPr>
          <a:lstStyle/>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ln>
                  <a:noFill/>
                </a:ln>
                <a:solidFill>
                  <a:srgbClr val="000000"/>
                </a:solidFill>
                <a:effectLst/>
                <a:latin typeface="Calibri" panose="020F0502020204030204" pitchFamily="34" charset="0"/>
              </a:rPr>
              <a:t>The overriding testimony</a:t>
            </a:r>
          </a:p>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ln>
                  <a:noFill/>
                </a:ln>
                <a:solidFill>
                  <a:srgbClr val="000000"/>
                </a:solidFill>
                <a:effectLst/>
                <a:latin typeface="Calibri" panose="020F0502020204030204" pitchFamily="34" charset="0"/>
              </a:rPr>
              <a:t>of the </a:t>
            </a:r>
            <a:r>
              <a:rPr lang="en-US" sz="6000" b="1" kern="1400" dirty="0">
                <a:solidFill>
                  <a:srgbClr val="000000"/>
                </a:solidFill>
                <a:latin typeface="Calibri" panose="020F0502020204030204" pitchFamily="34" charset="0"/>
              </a:rPr>
              <a:t>Last Supper was</a:t>
            </a:r>
          </a:p>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u="sng" kern="1400" dirty="0">
                <a:solidFill>
                  <a:srgbClr val="000000"/>
                </a:solidFill>
                <a:uFill>
                  <a:solidFill>
                    <a:srgbClr val="3E0000"/>
                  </a:solidFill>
                </a:uFill>
                <a:latin typeface="Calibri" panose="020F0502020204030204" pitchFamily="34" charset="0"/>
              </a:rPr>
              <a:t>the</a:t>
            </a:r>
            <a:r>
              <a:rPr lang="en-US" sz="6000" b="1" kern="1400" dirty="0">
                <a:solidFill>
                  <a:srgbClr val="000000"/>
                </a:solidFill>
                <a:uFill>
                  <a:solidFill>
                    <a:srgbClr val="3E0000"/>
                  </a:solidFill>
                </a:uFill>
                <a:latin typeface="Calibri" panose="020F0502020204030204" pitchFamily="34" charset="0"/>
              </a:rPr>
              <a:t> </a:t>
            </a:r>
            <a:r>
              <a:rPr lang="en-US" sz="6000" b="1" u="sng" kern="1400" dirty="0">
                <a:ln>
                  <a:noFill/>
                </a:ln>
                <a:solidFill>
                  <a:srgbClr val="000000"/>
                </a:solidFill>
                <a:effectLst/>
                <a:uFill>
                  <a:solidFill>
                    <a:srgbClr val="3E0000"/>
                  </a:solidFill>
                </a:uFill>
                <a:latin typeface="Calibri" panose="020F0502020204030204" pitchFamily="34" charset="0"/>
              </a:rPr>
              <a:t>love</a:t>
            </a:r>
            <a:r>
              <a:rPr lang="en-US" sz="6000" b="1" kern="1400" dirty="0">
                <a:ln>
                  <a:noFill/>
                </a:ln>
                <a:solidFill>
                  <a:srgbClr val="000000"/>
                </a:solidFill>
                <a:effectLst/>
                <a:latin typeface="Calibri" panose="020F0502020204030204" pitchFamily="34" charset="0"/>
              </a:rPr>
              <a:t> </a:t>
            </a:r>
            <a:r>
              <a:rPr lang="en-US" sz="6000" b="1" u="sng" kern="1400" dirty="0">
                <a:ln>
                  <a:noFill/>
                </a:ln>
                <a:solidFill>
                  <a:srgbClr val="000000"/>
                </a:solidFill>
                <a:effectLst/>
                <a:uFill>
                  <a:solidFill>
                    <a:srgbClr val="3E0000"/>
                  </a:solidFill>
                </a:uFill>
                <a:latin typeface="Calibri" panose="020F0502020204030204" pitchFamily="34" charset="0"/>
              </a:rPr>
              <a:t>of</a:t>
            </a:r>
            <a:r>
              <a:rPr lang="en-US" sz="6000" b="1" kern="1400" dirty="0">
                <a:ln>
                  <a:noFill/>
                </a:ln>
                <a:solidFill>
                  <a:srgbClr val="000000"/>
                </a:solidFill>
                <a:effectLst/>
                <a:latin typeface="Calibri" panose="020F0502020204030204" pitchFamily="34" charset="0"/>
              </a:rPr>
              <a:t> </a:t>
            </a:r>
            <a:r>
              <a:rPr lang="en-US" sz="6000" b="1" u="sng" kern="1400" dirty="0">
                <a:ln>
                  <a:noFill/>
                </a:ln>
                <a:solidFill>
                  <a:srgbClr val="000000"/>
                </a:solidFill>
                <a:effectLst/>
                <a:uFill>
                  <a:solidFill>
                    <a:srgbClr val="3E0000"/>
                  </a:solidFill>
                </a:uFill>
                <a:latin typeface="Calibri" panose="020F0502020204030204" pitchFamily="34" charset="0"/>
              </a:rPr>
              <a:t>Jesus</a:t>
            </a:r>
            <a:r>
              <a:rPr lang="en-US" sz="6000" b="1" kern="1400" dirty="0">
                <a:ln>
                  <a:noFill/>
                </a:ln>
                <a:solidFill>
                  <a:srgbClr val="000000"/>
                </a:solidFill>
                <a:effectLst/>
                <a:latin typeface="Calibri" panose="020F0502020204030204" pitchFamily="34" charset="0"/>
              </a:rPr>
              <a:t>.  </a:t>
            </a:r>
            <a:r>
              <a:rPr lang="en-US" sz="3200" b="1" kern="1400" dirty="0">
                <a:ln>
                  <a:noFill/>
                </a:ln>
                <a:solidFill>
                  <a:srgbClr val="000000"/>
                </a:solidFill>
                <a:effectLst/>
                <a:latin typeface="Calibri" panose="020F0502020204030204" pitchFamily="34" charset="0"/>
              </a:rPr>
              <a:t>Jn 13:1, 4</a:t>
            </a:r>
            <a:endParaRPr lang="en-US" sz="3200" b="1" kern="1400" dirty="0">
              <a:ln>
                <a:noFill/>
              </a:ln>
              <a:solidFill>
                <a:srgbClr val="000000"/>
              </a:solidFill>
              <a:effectLst/>
              <a:uFill>
                <a:solidFill>
                  <a:srgbClr val="3E0000"/>
                </a:solidFill>
              </a:uFill>
              <a:latin typeface="Calibri" panose="020F0502020204030204" pitchFamily="34" charset="0"/>
            </a:endParaRPr>
          </a:p>
        </p:txBody>
      </p:sp>
      <p:sp>
        <p:nvSpPr>
          <p:cNvPr id="8" name="Explosion: 8 Points 7">
            <a:extLst>
              <a:ext uri="{FF2B5EF4-FFF2-40B4-BE49-F238E27FC236}">
                <a16:creationId xmlns:a16="http://schemas.microsoft.com/office/drawing/2014/main" id="{E9D997B6-6350-F311-E5FE-BD7877FE6453}"/>
              </a:ext>
            </a:extLst>
          </p:cNvPr>
          <p:cNvSpPr/>
          <p:nvPr/>
        </p:nvSpPr>
        <p:spPr>
          <a:xfrm>
            <a:off x="209107" y="81979"/>
            <a:ext cx="33384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F68011E6-B446-F466-BFD5-17F126CDA7EC}"/>
              </a:ext>
            </a:extLst>
          </p:cNvPr>
          <p:cNvSpPr txBox="1">
            <a:spLocks noChangeArrowheads="1"/>
          </p:cNvSpPr>
          <p:nvPr/>
        </p:nvSpPr>
        <p:spPr bwMode="auto">
          <a:xfrm>
            <a:off x="70293" y="3727487"/>
            <a:ext cx="876300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Aft>
                <a:spcPts val="0"/>
              </a:spcAft>
              <a:tabLst>
                <a:tab pos="8293100" algn="r"/>
              </a:tabLst>
            </a:pPr>
            <a:r>
              <a:rPr lang="en-US" sz="3600" dirty="0">
                <a:effectLst/>
                <a:latin typeface="Calibri" panose="020F0502020204030204" pitchFamily="34" charset="0"/>
              </a:rPr>
              <a:t>Now before the Feast of the Passover, when Jesus knew that his hour had come to depart out of this world to the Father, having loved his own who were in the world, </a:t>
            </a:r>
            <a:r>
              <a:rPr lang="en-US" sz="3600" b="1" u="sng" dirty="0">
                <a:solidFill>
                  <a:srgbClr val="3E0000"/>
                </a:solidFill>
                <a:effectLst/>
                <a:latin typeface="Calibri" panose="020F0502020204030204" pitchFamily="34" charset="0"/>
              </a:rPr>
              <a:t>he loved them to the end</a:t>
            </a:r>
            <a:r>
              <a:rPr lang="en-US" sz="3600" dirty="0">
                <a:effectLst/>
                <a:latin typeface="Calibri" panose="020F0502020204030204" pitchFamily="34" charset="0"/>
              </a:rPr>
              <a:t>.</a:t>
            </a:r>
            <a:r>
              <a:rPr lang="en-US" sz="2800" dirty="0">
                <a:latin typeface="+mn-lt"/>
              </a:rPr>
              <a:t>	</a:t>
            </a:r>
            <a:r>
              <a:rPr lang="en-US" sz="2800" b="1" dirty="0">
                <a:solidFill>
                  <a:prstClr val="black"/>
                </a:solidFill>
                <a:latin typeface="Calibri" panose="020F0502020204030204"/>
              </a:rPr>
              <a:t>Jn 13:1</a:t>
            </a:r>
            <a:endParaRPr lang="en-US" sz="2800" dirty="0">
              <a:latin typeface="+mn-lt"/>
            </a:endParaRPr>
          </a:p>
        </p:txBody>
      </p:sp>
    </p:spTree>
    <p:extLst>
      <p:ext uri="{BB962C8B-B14F-4D97-AF65-F5344CB8AC3E}">
        <p14:creationId xmlns:p14="http://schemas.microsoft.com/office/powerpoint/2010/main" val="2789673074"/>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000"/>
                                        <p:tgtEl>
                                          <p:spTgt spid="8"/>
                                        </p:tgtEl>
                                      </p:cBhvr>
                                    </p:animEffect>
                                    <p:anim calcmode="lin" valueType="num">
                                      <p:cBhvr>
                                        <p:cTn id="8" dur="3000" fill="hold"/>
                                        <p:tgtEl>
                                          <p:spTgt spid="8"/>
                                        </p:tgtEl>
                                        <p:attrNameLst>
                                          <p:attrName>ppt_x</p:attrName>
                                        </p:attrNameLst>
                                      </p:cBhvr>
                                      <p:tavLst>
                                        <p:tav tm="0">
                                          <p:val>
                                            <p:strVal val="#ppt_x"/>
                                          </p:val>
                                        </p:tav>
                                        <p:tav tm="100000">
                                          <p:val>
                                            <p:strVal val="#ppt_x"/>
                                          </p:val>
                                        </p:tav>
                                      </p:tavLst>
                                    </p:anim>
                                    <p:anim calcmode="lin" valueType="num">
                                      <p:cBhvr>
                                        <p:cTn id="9" dur="3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ACE991-BEE2-3417-AACB-9DD49CF563A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60DA519-82C4-9238-8E5A-17985F83902F}"/>
              </a:ext>
            </a:extLst>
          </p:cNvPr>
          <p:cNvSpPr txBox="1"/>
          <p:nvPr/>
        </p:nvSpPr>
        <p:spPr>
          <a:xfrm>
            <a:off x="0" y="609600"/>
            <a:ext cx="9144000" cy="2677656"/>
          </a:xfrm>
          <a:prstGeom prst="rect">
            <a:avLst/>
          </a:prstGeom>
          <a:noFill/>
        </p:spPr>
        <p:txBody>
          <a:bodyPr wrap="square">
            <a:spAutoFit/>
          </a:bodyPr>
          <a:lstStyle/>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ln>
                  <a:noFill/>
                </a:ln>
                <a:solidFill>
                  <a:srgbClr val="000000"/>
                </a:solidFill>
                <a:effectLst/>
                <a:latin typeface="Calibri" panose="020F0502020204030204" pitchFamily="34" charset="0"/>
              </a:rPr>
              <a:t>Jesus “Earnestly Desired” </a:t>
            </a:r>
            <a:r>
              <a:rPr lang="en-US" sz="4800" kern="1400" dirty="0">
                <a:ln>
                  <a:noFill/>
                </a:ln>
                <a:solidFill>
                  <a:srgbClr val="000000"/>
                </a:solidFill>
                <a:effectLst/>
                <a:latin typeface="Calibri" panose="020F0502020204030204" pitchFamily="34" charset="0"/>
              </a:rPr>
              <a:t>(lustily lusted)</a:t>
            </a:r>
          </a:p>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ln>
                  <a:noFill/>
                </a:ln>
                <a:solidFill>
                  <a:srgbClr val="000000"/>
                </a:solidFill>
                <a:effectLst/>
                <a:latin typeface="Calibri" panose="020F0502020204030204" pitchFamily="34" charset="0"/>
              </a:rPr>
              <a:t>over this meal!</a:t>
            </a:r>
            <a:endParaRPr lang="en-US" sz="3200" b="1" kern="1400" dirty="0">
              <a:ln>
                <a:noFill/>
              </a:ln>
              <a:solidFill>
                <a:srgbClr val="000000"/>
              </a:solidFill>
              <a:effectLst/>
              <a:uFill>
                <a:solidFill>
                  <a:srgbClr val="3E0000"/>
                </a:solidFill>
              </a:uFill>
              <a:latin typeface="Calibri" panose="020F0502020204030204" pitchFamily="34" charset="0"/>
            </a:endParaRPr>
          </a:p>
        </p:txBody>
      </p:sp>
      <p:sp>
        <p:nvSpPr>
          <p:cNvPr id="5" name="TextBox 4">
            <a:extLst>
              <a:ext uri="{FF2B5EF4-FFF2-40B4-BE49-F238E27FC236}">
                <a16:creationId xmlns:a16="http://schemas.microsoft.com/office/drawing/2014/main" id="{94246150-BDAD-6327-424D-29CAF7B5DDBE}"/>
              </a:ext>
            </a:extLst>
          </p:cNvPr>
          <p:cNvSpPr txBox="1">
            <a:spLocks noChangeArrowheads="1"/>
          </p:cNvSpPr>
          <p:nvPr/>
        </p:nvSpPr>
        <p:spPr bwMode="auto">
          <a:xfrm>
            <a:off x="190500" y="3581400"/>
            <a:ext cx="8763000"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Aft>
                <a:spcPts val="0"/>
              </a:spcAft>
              <a:tabLst>
                <a:tab pos="8293100" algn="r"/>
              </a:tabLst>
            </a:pPr>
            <a:r>
              <a:rPr lang="en-US" sz="3200" dirty="0">
                <a:effectLst/>
                <a:latin typeface="Calibri" panose="020F0502020204030204" pitchFamily="34" charset="0"/>
              </a:rPr>
              <a:t>And when the hour came, he reclined at table, and the apostles with him. </a:t>
            </a:r>
            <a:r>
              <a:rPr lang="en-US" sz="3200" baseline="30000" dirty="0">
                <a:effectLst/>
                <a:latin typeface="Calibri" panose="020F0502020204030204" pitchFamily="34" charset="0"/>
              </a:rPr>
              <a:t>15 </a:t>
            </a:r>
            <a:r>
              <a:rPr lang="en-US" sz="3200" dirty="0">
                <a:effectLst/>
                <a:latin typeface="Calibri" panose="020F0502020204030204" pitchFamily="34" charset="0"/>
              </a:rPr>
              <a:t>And he said to them, “</a:t>
            </a:r>
            <a:r>
              <a:rPr lang="en-US" sz="3200" b="1" u="sng" dirty="0">
                <a:solidFill>
                  <a:srgbClr val="3E0000"/>
                </a:solidFill>
                <a:effectLst/>
                <a:latin typeface="Calibri" panose="020F0502020204030204" pitchFamily="34" charset="0"/>
              </a:rPr>
              <a:t>I have</a:t>
            </a:r>
            <a:r>
              <a:rPr lang="en-US" sz="3200" b="1" dirty="0">
                <a:solidFill>
                  <a:srgbClr val="3E0000"/>
                </a:solidFill>
                <a:effectLst/>
                <a:latin typeface="Calibri" panose="020F0502020204030204" pitchFamily="34" charset="0"/>
              </a:rPr>
              <a:t> “</a:t>
            </a:r>
            <a:r>
              <a:rPr lang="en-US" sz="3200" b="1" u="sng" dirty="0">
                <a:solidFill>
                  <a:srgbClr val="3E0000"/>
                </a:solidFill>
                <a:effectLst/>
                <a:latin typeface="Calibri" panose="020F0502020204030204" pitchFamily="34" charset="0"/>
              </a:rPr>
              <a:t>earnestly desired</a:t>
            </a:r>
            <a:r>
              <a:rPr lang="en-US" sz="3200" b="1" dirty="0">
                <a:solidFill>
                  <a:srgbClr val="3E0000"/>
                </a:solidFill>
                <a:effectLst/>
                <a:latin typeface="Calibri" panose="020F0502020204030204" pitchFamily="34" charset="0"/>
              </a:rPr>
              <a:t>”</a:t>
            </a:r>
            <a:r>
              <a:rPr lang="en-US" sz="3200" dirty="0">
                <a:effectLst/>
                <a:latin typeface="Calibri" panose="020F0502020204030204" pitchFamily="34" charset="0"/>
              </a:rPr>
              <a:t> to eat this Passover with you before I suffer. </a:t>
            </a:r>
            <a:r>
              <a:rPr lang="en-US" sz="3200" baseline="30000" dirty="0">
                <a:effectLst/>
                <a:latin typeface="Calibri" panose="020F0502020204030204" pitchFamily="34" charset="0"/>
              </a:rPr>
              <a:t>16 </a:t>
            </a:r>
            <a:r>
              <a:rPr lang="en-US" sz="3200" dirty="0">
                <a:effectLst/>
                <a:latin typeface="Calibri" panose="020F0502020204030204" pitchFamily="34" charset="0"/>
              </a:rPr>
              <a:t>For I tell you I will not eat it until it is fulfilled in the kingdom of God.”</a:t>
            </a:r>
            <a:r>
              <a:rPr lang="en-US" sz="2800" dirty="0">
                <a:latin typeface="+mn-lt"/>
              </a:rPr>
              <a:t>	</a:t>
            </a:r>
            <a:r>
              <a:rPr lang="en-US" sz="2800" b="1" dirty="0">
                <a:solidFill>
                  <a:prstClr val="black"/>
                </a:solidFill>
                <a:latin typeface="Calibri" panose="020F0502020204030204"/>
              </a:rPr>
              <a:t>Lk 22:14-16</a:t>
            </a:r>
            <a:endParaRPr lang="en-US" sz="2800" dirty="0">
              <a:latin typeface="+mn-lt"/>
            </a:endParaRPr>
          </a:p>
        </p:txBody>
      </p:sp>
    </p:spTree>
    <p:extLst>
      <p:ext uri="{BB962C8B-B14F-4D97-AF65-F5344CB8AC3E}">
        <p14:creationId xmlns:p14="http://schemas.microsoft.com/office/powerpoint/2010/main" val="3877680647"/>
      </p:ext>
    </p:extLst>
  </p:cSld>
  <p:clrMapOvr>
    <a:masterClrMapping/>
  </p:clrMapOvr>
  <p:transition spd="slow">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1A87D64-11B5-7EF9-3F3F-74D90F6ECAA5}"/>
              </a:ext>
            </a:extLst>
          </p:cNvPr>
          <p:cNvSpPr txBox="1">
            <a:spLocks noChangeArrowheads="1"/>
          </p:cNvSpPr>
          <p:nvPr/>
        </p:nvSpPr>
        <p:spPr bwMode="auto">
          <a:xfrm>
            <a:off x="190500" y="0"/>
            <a:ext cx="8763000" cy="6894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Aft>
                <a:spcPts val="0"/>
              </a:spcAft>
              <a:tabLst>
                <a:tab pos="8293100" algn="r"/>
              </a:tabLst>
            </a:pPr>
            <a:r>
              <a:rPr lang="en-US" sz="3400" dirty="0">
                <a:effectLst/>
                <a:latin typeface="Calibri" panose="020F0502020204030204" pitchFamily="34" charset="0"/>
              </a:rPr>
              <a:t>Therefore, since we are surrounded by so great a cloud of witnesses, let us also lay aside every weight, and sin which clings so closely, and let us run with endurance the race that is set before us, </a:t>
            </a:r>
            <a:r>
              <a:rPr lang="en-US" sz="3400" baseline="30000" dirty="0">
                <a:effectLst/>
                <a:latin typeface="Calibri" panose="020F0502020204030204" pitchFamily="34" charset="0"/>
              </a:rPr>
              <a:t>2 </a:t>
            </a:r>
            <a:r>
              <a:rPr lang="en-US" sz="3400" dirty="0">
                <a:effectLst/>
                <a:latin typeface="Calibri" panose="020F0502020204030204" pitchFamily="34" charset="0"/>
              </a:rPr>
              <a:t>looking to Jesus, the founder and perfecter of our faith, who for the joy that was set before him endured the cross, despising the shame, and is seated at the right hand of the throne of God. </a:t>
            </a:r>
          </a:p>
          <a:p>
            <a:pPr marL="0" marR="0">
              <a:spcAft>
                <a:spcPts val="0"/>
              </a:spcAft>
              <a:tabLst>
                <a:tab pos="8293100" algn="r"/>
              </a:tabLst>
            </a:pPr>
            <a:r>
              <a:rPr lang="en-US" sz="3400" baseline="30000" dirty="0">
                <a:effectLst/>
                <a:latin typeface="Calibri" panose="020F0502020204030204" pitchFamily="34" charset="0"/>
              </a:rPr>
              <a:t>3 </a:t>
            </a:r>
            <a:r>
              <a:rPr lang="en-US" sz="3400" dirty="0">
                <a:effectLst/>
                <a:latin typeface="Calibri" panose="020F0502020204030204" pitchFamily="34" charset="0"/>
              </a:rPr>
              <a:t>Consider him who endured from sinners such hostility against himself, so that you may not grow weary or fainthearted. </a:t>
            </a:r>
            <a:r>
              <a:rPr lang="en-US" sz="3400" baseline="30000" dirty="0">
                <a:effectLst/>
                <a:latin typeface="Calibri" panose="020F0502020204030204" pitchFamily="34" charset="0"/>
              </a:rPr>
              <a:t>4 </a:t>
            </a:r>
            <a:r>
              <a:rPr lang="en-US" sz="3400" dirty="0">
                <a:effectLst/>
                <a:latin typeface="Calibri" panose="020F0502020204030204" pitchFamily="34" charset="0"/>
              </a:rPr>
              <a:t>In your struggle against sin you have not yet resisted to the point of shedding your blood.</a:t>
            </a:r>
            <a:r>
              <a:rPr lang="en-US" sz="2800" b="1" dirty="0">
                <a:solidFill>
                  <a:prstClr val="black"/>
                </a:solidFill>
                <a:latin typeface="Calibri" panose="020F0502020204030204"/>
              </a:rPr>
              <a:t>	Heb 12:1-4</a:t>
            </a:r>
            <a:endParaRPr lang="en-US" sz="2800" dirty="0">
              <a:latin typeface="+mn-lt"/>
            </a:endParaRPr>
          </a:p>
        </p:txBody>
      </p:sp>
      <p:sp>
        <p:nvSpPr>
          <p:cNvPr id="3" name="Oval 2">
            <a:extLst>
              <a:ext uri="{FF2B5EF4-FFF2-40B4-BE49-F238E27FC236}">
                <a16:creationId xmlns:a16="http://schemas.microsoft.com/office/drawing/2014/main" id="{5AED8CCB-C606-CC23-A838-B65EC929A594}"/>
              </a:ext>
            </a:extLst>
          </p:cNvPr>
          <p:cNvSpPr/>
          <p:nvPr/>
        </p:nvSpPr>
        <p:spPr>
          <a:xfrm>
            <a:off x="228600" y="6248400"/>
            <a:ext cx="4495800" cy="609600"/>
          </a:xfrm>
          <a:prstGeom prst="ellipse">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544801004"/>
      </p:ext>
    </p:extLst>
  </p:cSld>
  <p:clrMapOvr>
    <a:masterClrMapping/>
  </p:clrMapOvr>
  <p:transition spd="slow">
    <p:rand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DA4E48-7E4F-E617-28C9-86D3DC64199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0635A27-B802-ED61-FF0A-CD4E32775318}"/>
              </a:ext>
            </a:extLst>
          </p:cNvPr>
          <p:cNvSpPr txBox="1"/>
          <p:nvPr/>
        </p:nvSpPr>
        <p:spPr>
          <a:xfrm>
            <a:off x="495299" y="838200"/>
            <a:ext cx="8153401" cy="4708981"/>
          </a:xfrm>
          <a:prstGeom prst="rect">
            <a:avLst/>
          </a:prstGeom>
          <a:noFill/>
        </p:spPr>
        <p:txBody>
          <a:bodyPr wrap="square">
            <a:spAutoFit/>
          </a:bodyPr>
          <a:lstStyle/>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ln>
                  <a:noFill/>
                </a:ln>
                <a:solidFill>
                  <a:srgbClr val="000000"/>
                </a:solidFill>
                <a:effectLst/>
                <a:latin typeface="Calibri" panose="020F0502020204030204" pitchFamily="34" charset="0"/>
              </a:rPr>
              <a:t>T</a:t>
            </a:r>
            <a:r>
              <a:rPr lang="en-US" sz="6000" b="1" kern="1400" dirty="0">
                <a:solidFill>
                  <a:srgbClr val="000000"/>
                </a:solidFill>
                <a:latin typeface="Calibri" panose="020F0502020204030204" pitchFamily="34" charset="0"/>
              </a:rPr>
              <a:t>wo other testimonies were present at the Supper; These were </a:t>
            </a:r>
            <a:r>
              <a:rPr lang="en-US" sz="6000" b="1" u="sng" kern="1400" dirty="0">
                <a:solidFill>
                  <a:srgbClr val="000000"/>
                </a:solidFill>
                <a:uFill>
                  <a:solidFill>
                    <a:srgbClr val="3E0000"/>
                  </a:solidFill>
                </a:uFill>
                <a:latin typeface="Calibri" panose="020F0502020204030204" pitchFamily="34" charset="0"/>
              </a:rPr>
              <a:t>Self</a:t>
            </a:r>
            <a:r>
              <a:rPr lang="en-US" sz="6000" b="1" kern="1400" dirty="0">
                <a:solidFill>
                  <a:srgbClr val="000000"/>
                </a:solidFill>
                <a:uFill>
                  <a:solidFill>
                    <a:srgbClr val="3E0000"/>
                  </a:solidFill>
                </a:uFill>
                <a:latin typeface="Calibri" panose="020F0502020204030204" pitchFamily="34" charset="0"/>
              </a:rPr>
              <a:t> - </a:t>
            </a:r>
            <a:r>
              <a:rPr lang="en-US" sz="6000" b="1" u="sng" kern="1400" dirty="0">
                <a:ln>
                  <a:noFill/>
                </a:ln>
                <a:solidFill>
                  <a:srgbClr val="000000"/>
                </a:solidFill>
                <a:effectLst/>
                <a:uFill>
                  <a:solidFill>
                    <a:srgbClr val="3E0000"/>
                  </a:solidFill>
                </a:uFill>
                <a:latin typeface="Calibri" panose="020F0502020204030204" pitchFamily="34" charset="0"/>
              </a:rPr>
              <a:t>Centeredness</a:t>
            </a:r>
            <a:r>
              <a:rPr lang="en-US" sz="6000" b="1" kern="1400" dirty="0">
                <a:ln>
                  <a:noFill/>
                </a:ln>
                <a:solidFill>
                  <a:srgbClr val="000000"/>
                </a:solidFill>
                <a:effectLst/>
                <a:latin typeface="Calibri" panose="020F0502020204030204" pitchFamily="34" charset="0"/>
              </a:rPr>
              <a:t> and </a:t>
            </a:r>
            <a:r>
              <a:rPr lang="en-US" sz="6000" b="1" u="sng" kern="1400" dirty="0">
                <a:ln>
                  <a:noFill/>
                </a:ln>
                <a:solidFill>
                  <a:srgbClr val="000000"/>
                </a:solidFill>
                <a:effectLst/>
                <a:uFill>
                  <a:solidFill>
                    <a:srgbClr val="3E0000"/>
                  </a:solidFill>
                </a:uFill>
                <a:latin typeface="Calibri" panose="020F0502020204030204" pitchFamily="34" charset="0"/>
              </a:rPr>
              <a:t>Betrayal</a:t>
            </a:r>
            <a:r>
              <a:rPr lang="en-US" sz="6000" b="1" kern="1400" dirty="0">
                <a:ln>
                  <a:noFill/>
                </a:ln>
                <a:solidFill>
                  <a:srgbClr val="000000"/>
                </a:solidFill>
                <a:effectLst/>
                <a:latin typeface="Calibri" panose="020F0502020204030204" pitchFamily="34" charset="0"/>
              </a:rPr>
              <a:t>.  </a:t>
            </a:r>
            <a:r>
              <a:rPr lang="en-US" sz="3200" b="1" kern="1400" dirty="0">
                <a:ln>
                  <a:noFill/>
                </a:ln>
                <a:solidFill>
                  <a:srgbClr val="000000"/>
                </a:solidFill>
                <a:effectLst/>
                <a:latin typeface="Calibri" panose="020F0502020204030204" pitchFamily="34" charset="0"/>
              </a:rPr>
              <a:t>Jn 13:2, Lk 22:21-23</a:t>
            </a:r>
            <a:endParaRPr lang="en-US" sz="3200" b="1" kern="1400" dirty="0">
              <a:ln>
                <a:noFill/>
              </a:ln>
              <a:solidFill>
                <a:srgbClr val="000000"/>
              </a:solidFill>
              <a:effectLst/>
              <a:uFill>
                <a:solidFill>
                  <a:srgbClr val="3E0000"/>
                </a:solidFill>
              </a:uFill>
              <a:latin typeface="Calibri" panose="020F0502020204030204" pitchFamily="34" charset="0"/>
            </a:endParaRPr>
          </a:p>
        </p:txBody>
      </p:sp>
      <p:sp>
        <p:nvSpPr>
          <p:cNvPr id="8" name="Explosion: 8 Points 7">
            <a:extLst>
              <a:ext uri="{FF2B5EF4-FFF2-40B4-BE49-F238E27FC236}">
                <a16:creationId xmlns:a16="http://schemas.microsoft.com/office/drawing/2014/main" id="{164FDC6C-BB36-1C3D-F0A6-996A1AE05B37}"/>
              </a:ext>
            </a:extLst>
          </p:cNvPr>
          <p:cNvSpPr/>
          <p:nvPr/>
        </p:nvSpPr>
        <p:spPr>
          <a:xfrm>
            <a:off x="609600" y="462979"/>
            <a:ext cx="33384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98713068"/>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000"/>
                                        <p:tgtEl>
                                          <p:spTgt spid="8"/>
                                        </p:tgtEl>
                                      </p:cBhvr>
                                    </p:animEffect>
                                    <p:anim calcmode="lin" valueType="num">
                                      <p:cBhvr>
                                        <p:cTn id="8" dur="3000" fill="hold"/>
                                        <p:tgtEl>
                                          <p:spTgt spid="8"/>
                                        </p:tgtEl>
                                        <p:attrNameLst>
                                          <p:attrName>ppt_x</p:attrName>
                                        </p:attrNameLst>
                                      </p:cBhvr>
                                      <p:tavLst>
                                        <p:tav tm="0">
                                          <p:val>
                                            <p:strVal val="#ppt_x"/>
                                          </p:val>
                                        </p:tav>
                                        <p:tav tm="100000">
                                          <p:val>
                                            <p:strVal val="#ppt_x"/>
                                          </p:val>
                                        </p:tav>
                                      </p:tavLst>
                                    </p:anim>
                                    <p:anim calcmode="lin" valueType="num">
                                      <p:cBhvr>
                                        <p:cTn id="9" dur="3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BB35BD-7B2B-46C8-F886-DD0C04022C5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44DA198-7C95-82E9-95EA-263D5492F55C}"/>
              </a:ext>
            </a:extLst>
          </p:cNvPr>
          <p:cNvSpPr txBox="1">
            <a:spLocks noChangeArrowheads="1"/>
          </p:cNvSpPr>
          <p:nvPr/>
        </p:nvSpPr>
        <p:spPr bwMode="auto">
          <a:xfrm>
            <a:off x="304800" y="838200"/>
            <a:ext cx="8382000" cy="532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Aft>
                <a:spcPts val="0"/>
              </a:spcAft>
              <a:tabLst>
                <a:tab pos="8293100" algn="r"/>
              </a:tabLst>
            </a:pPr>
            <a:r>
              <a:rPr lang="en-US" sz="3400" dirty="0">
                <a:effectLst/>
                <a:latin typeface="Calibri" panose="020F0502020204030204" pitchFamily="34" charset="0"/>
              </a:rPr>
              <a:t>But behold, the hand of him who </a:t>
            </a:r>
            <a:r>
              <a:rPr lang="en-US" sz="3400" b="1" u="sng" dirty="0">
                <a:effectLst/>
                <a:latin typeface="Calibri" panose="020F0502020204030204" pitchFamily="34" charset="0"/>
              </a:rPr>
              <a:t>betrays</a:t>
            </a:r>
            <a:r>
              <a:rPr lang="en-US" sz="3400" dirty="0">
                <a:effectLst/>
                <a:latin typeface="Calibri" panose="020F0502020204030204" pitchFamily="34" charset="0"/>
              </a:rPr>
              <a:t> me is with me on the table…  </a:t>
            </a:r>
            <a:r>
              <a:rPr lang="en-US" sz="3400" baseline="30000" dirty="0">
                <a:effectLst/>
                <a:latin typeface="Calibri" panose="020F0502020204030204" pitchFamily="34" charset="0"/>
              </a:rPr>
              <a:t>23 </a:t>
            </a:r>
            <a:r>
              <a:rPr lang="en-US" sz="3400" dirty="0">
                <a:effectLst/>
                <a:latin typeface="Calibri" panose="020F0502020204030204" pitchFamily="34" charset="0"/>
              </a:rPr>
              <a:t>And they began to question one another, which of them it could be who was going to do this. </a:t>
            </a:r>
          </a:p>
          <a:p>
            <a:pPr marL="0" marR="0">
              <a:spcAft>
                <a:spcPts val="0"/>
              </a:spcAft>
              <a:tabLst>
                <a:tab pos="8293100" algn="r"/>
              </a:tabLst>
            </a:pPr>
            <a:endParaRPr lang="en-US" sz="3400" dirty="0">
              <a:effectLst/>
              <a:latin typeface="Calibri" panose="020F0502020204030204" pitchFamily="34" charset="0"/>
            </a:endParaRPr>
          </a:p>
          <a:p>
            <a:pPr marL="0" marR="0">
              <a:spcAft>
                <a:spcPts val="0"/>
              </a:spcAft>
              <a:tabLst>
                <a:tab pos="8293100" algn="r"/>
              </a:tabLst>
            </a:pPr>
            <a:endParaRPr lang="en-US" sz="3400" baseline="30000" dirty="0">
              <a:latin typeface="Calibri" panose="020F0502020204030204" pitchFamily="34" charset="0"/>
            </a:endParaRPr>
          </a:p>
          <a:p>
            <a:pPr marL="0" marR="0">
              <a:spcAft>
                <a:spcPts val="0"/>
              </a:spcAft>
              <a:tabLst>
                <a:tab pos="8293100" algn="r"/>
              </a:tabLst>
            </a:pPr>
            <a:endParaRPr lang="en-US" sz="3400" baseline="30000" dirty="0">
              <a:latin typeface="Calibri" panose="020F0502020204030204" pitchFamily="34" charset="0"/>
            </a:endParaRPr>
          </a:p>
          <a:p>
            <a:pPr marL="0" marR="0">
              <a:spcAft>
                <a:spcPts val="0"/>
              </a:spcAft>
              <a:tabLst>
                <a:tab pos="8293100" algn="r"/>
              </a:tabLst>
            </a:pPr>
            <a:endParaRPr lang="en-US" sz="3400" baseline="30000" dirty="0">
              <a:latin typeface="Calibri" panose="020F0502020204030204" pitchFamily="34" charset="0"/>
            </a:endParaRPr>
          </a:p>
          <a:p>
            <a:pPr marL="0" marR="0">
              <a:spcAft>
                <a:spcPts val="0"/>
              </a:spcAft>
              <a:tabLst>
                <a:tab pos="8293100" algn="r"/>
              </a:tabLst>
            </a:pPr>
            <a:r>
              <a:rPr lang="en-US" sz="3400" baseline="30000" dirty="0">
                <a:effectLst/>
                <a:latin typeface="Calibri" panose="020F0502020204030204" pitchFamily="34" charset="0"/>
              </a:rPr>
              <a:t>24 </a:t>
            </a:r>
            <a:r>
              <a:rPr lang="en-US" sz="3400" dirty="0">
                <a:effectLst/>
                <a:latin typeface="Calibri" panose="020F0502020204030204" pitchFamily="34" charset="0"/>
              </a:rPr>
              <a:t>A </a:t>
            </a:r>
            <a:r>
              <a:rPr lang="en-US" sz="3400" b="1" u="sng" dirty="0">
                <a:effectLst/>
                <a:latin typeface="Calibri" panose="020F0502020204030204" pitchFamily="34" charset="0"/>
              </a:rPr>
              <a:t>dispute</a:t>
            </a:r>
            <a:r>
              <a:rPr lang="en-US" sz="3400" dirty="0">
                <a:effectLst/>
                <a:latin typeface="Calibri" panose="020F0502020204030204" pitchFamily="34" charset="0"/>
              </a:rPr>
              <a:t> also arose among them, as to which of them was to be regarded as the greatest.</a:t>
            </a:r>
            <a:r>
              <a:rPr lang="en-US" sz="2800" b="1" dirty="0">
                <a:solidFill>
                  <a:prstClr val="black"/>
                </a:solidFill>
                <a:latin typeface="Calibri" panose="020F0502020204030204"/>
              </a:rPr>
              <a:t>	Lk 22:21, 23-24</a:t>
            </a:r>
            <a:endParaRPr lang="en-US" sz="2800" dirty="0">
              <a:latin typeface="+mn-lt"/>
            </a:endParaRPr>
          </a:p>
        </p:txBody>
      </p:sp>
      <p:sp>
        <p:nvSpPr>
          <p:cNvPr id="5" name="Dodecagon 4">
            <a:extLst>
              <a:ext uri="{FF2B5EF4-FFF2-40B4-BE49-F238E27FC236}">
                <a16:creationId xmlns:a16="http://schemas.microsoft.com/office/drawing/2014/main" id="{2B585AD2-008B-4F42-3F9C-D2348FCD677C}"/>
              </a:ext>
            </a:extLst>
          </p:cNvPr>
          <p:cNvSpPr/>
          <p:nvPr/>
        </p:nvSpPr>
        <p:spPr>
          <a:xfrm>
            <a:off x="3200400" y="3429000"/>
            <a:ext cx="685800" cy="685800"/>
          </a:xfrm>
          <a:prstGeom prst="dodecagon">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solidFill>
              </a:rPr>
              <a:t>2</a:t>
            </a:r>
          </a:p>
        </p:txBody>
      </p:sp>
      <p:sp>
        <p:nvSpPr>
          <p:cNvPr id="6" name="Dodecagon 5">
            <a:extLst>
              <a:ext uri="{FF2B5EF4-FFF2-40B4-BE49-F238E27FC236}">
                <a16:creationId xmlns:a16="http://schemas.microsoft.com/office/drawing/2014/main" id="{27DD672D-B50A-1775-AEF1-55C2DCA19C34}"/>
              </a:ext>
            </a:extLst>
          </p:cNvPr>
          <p:cNvSpPr/>
          <p:nvPr/>
        </p:nvSpPr>
        <p:spPr>
          <a:xfrm>
            <a:off x="1752600" y="152400"/>
            <a:ext cx="685800" cy="685800"/>
          </a:xfrm>
          <a:prstGeom prst="dodecagon">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solidFill>
              </a:rPr>
              <a:t>1</a:t>
            </a:r>
          </a:p>
        </p:txBody>
      </p:sp>
      <p:cxnSp>
        <p:nvCxnSpPr>
          <p:cNvPr id="8" name="Straight Arrow Connector 7">
            <a:extLst>
              <a:ext uri="{FF2B5EF4-FFF2-40B4-BE49-F238E27FC236}">
                <a16:creationId xmlns:a16="http://schemas.microsoft.com/office/drawing/2014/main" id="{4B2C3DE8-3066-A223-AE88-271469DE2A47}"/>
              </a:ext>
            </a:extLst>
          </p:cNvPr>
          <p:cNvCxnSpPr>
            <a:stCxn id="6" idx="2"/>
          </p:cNvCxnSpPr>
          <p:nvPr/>
        </p:nvCxnSpPr>
        <p:spPr>
          <a:xfrm>
            <a:off x="2438400" y="587185"/>
            <a:ext cx="3810000" cy="403415"/>
          </a:xfrm>
          <a:prstGeom prst="straightConnector1">
            <a:avLst/>
          </a:prstGeom>
          <a:ln w="50800">
            <a:solidFill>
              <a:srgbClr val="80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8B7BD63B-7481-C46B-DFC8-1FDF4BF85281}"/>
              </a:ext>
            </a:extLst>
          </p:cNvPr>
          <p:cNvCxnSpPr>
            <a:cxnSpLocks/>
            <a:stCxn id="5" idx="6"/>
          </p:cNvCxnSpPr>
          <p:nvPr/>
        </p:nvCxnSpPr>
        <p:spPr>
          <a:xfrm flipH="1">
            <a:off x="1905000" y="4022916"/>
            <a:ext cx="1387285" cy="549084"/>
          </a:xfrm>
          <a:prstGeom prst="straightConnector1">
            <a:avLst/>
          </a:prstGeom>
          <a:ln w="50800">
            <a:solidFill>
              <a:srgbClr val="8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7080101"/>
      </p:ext>
    </p:extLst>
  </p:cSld>
  <p:clrMapOvr>
    <a:masterClrMapping/>
  </p:clrMapOvr>
  <p:transition spd="slow">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7049FB-09ED-498E-A25C-371812CE725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098C777-A753-EF4F-2358-8C49EE3177E6}"/>
              </a:ext>
            </a:extLst>
          </p:cNvPr>
          <p:cNvSpPr txBox="1"/>
          <p:nvPr/>
        </p:nvSpPr>
        <p:spPr>
          <a:xfrm>
            <a:off x="0" y="381000"/>
            <a:ext cx="9144000" cy="2431435"/>
          </a:xfrm>
          <a:prstGeom prst="rect">
            <a:avLst/>
          </a:prstGeom>
          <a:noFill/>
        </p:spPr>
        <p:txBody>
          <a:bodyPr wrap="square">
            <a:spAutoFit/>
          </a:bodyPr>
          <a:lstStyle/>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ln>
                  <a:noFill/>
                </a:ln>
                <a:solidFill>
                  <a:srgbClr val="000000"/>
                </a:solidFill>
                <a:effectLst/>
                <a:latin typeface="Calibri" panose="020F0502020204030204" pitchFamily="34" charset="0"/>
              </a:rPr>
              <a:t>Jesus’ testimony of love</a:t>
            </a:r>
          </a:p>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ln>
                  <a:noFill/>
                </a:ln>
                <a:solidFill>
                  <a:srgbClr val="000000"/>
                </a:solidFill>
                <a:effectLst/>
                <a:latin typeface="Calibri" panose="020F0502020204030204" pitchFamily="34" charset="0"/>
              </a:rPr>
              <a:t>is revealed in His </a:t>
            </a:r>
            <a:r>
              <a:rPr lang="en-US" sz="6000" b="1" u="sng" kern="1400" dirty="0">
                <a:ln>
                  <a:noFill/>
                </a:ln>
                <a:solidFill>
                  <a:srgbClr val="000000"/>
                </a:solidFill>
                <a:effectLst/>
                <a:uFill>
                  <a:solidFill>
                    <a:srgbClr val="3E0000"/>
                  </a:solidFill>
                </a:uFill>
                <a:latin typeface="Calibri" panose="020F0502020204030204" pitchFamily="34" charset="0"/>
              </a:rPr>
              <a:t>example</a:t>
            </a:r>
            <a:r>
              <a:rPr lang="en-US" sz="6000" b="1" kern="1400" dirty="0">
                <a:ln>
                  <a:noFill/>
                </a:ln>
                <a:solidFill>
                  <a:srgbClr val="000000"/>
                </a:solidFill>
                <a:effectLst/>
                <a:latin typeface="Calibri" panose="020F0502020204030204" pitchFamily="34" charset="0"/>
              </a:rPr>
              <a:t>.  </a:t>
            </a:r>
            <a:r>
              <a:rPr lang="en-US" sz="3200" b="1" kern="1400" dirty="0">
                <a:ln>
                  <a:noFill/>
                </a:ln>
                <a:solidFill>
                  <a:srgbClr val="000000"/>
                </a:solidFill>
                <a:effectLst/>
                <a:latin typeface="Calibri" panose="020F0502020204030204" pitchFamily="34" charset="0"/>
              </a:rPr>
              <a:t>Jn 13:5-17 </a:t>
            </a:r>
            <a:r>
              <a:rPr lang="en-US" sz="3200" kern="1400" dirty="0">
                <a:ln>
                  <a:noFill/>
                </a:ln>
                <a:solidFill>
                  <a:srgbClr val="000000"/>
                </a:solidFill>
                <a:effectLst/>
                <a:latin typeface="Calibri" panose="020F0502020204030204" pitchFamily="34" charset="0"/>
              </a:rPr>
              <a:t>(Jesus takes the towel)</a:t>
            </a:r>
            <a:endParaRPr lang="en-US" sz="3200" kern="1400" dirty="0">
              <a:ln>
                <a:noFill/>
              </a:ln>
              <a:solidFill>
                <a:srgbClr val="000000"/>
              </a:solidFill>
              <a:effectLst/>
              <a:uFill>
                <a:solidFill>
                  <a:srgbClr val="3E0000"/>
                </a:solidFill>
              </a:uFill>
              <a:latin typeface="Calibri" panose="020F0502020204030204" pitchFamily="34" charset="0"/>
            </a:endParaRPr>
          </a:p>
        </p:txBody>
      </p:sp>
      <p:sp>
        <p:nvSpPr>
          <p:cNvPr id="8" name="Explosion: 8 Points 7">
            <a:extLst>
              <a:ext uri="{FF2B5EF4-FFF2-40B4-BE49-F238E27FC236}">
                <a16:creationId xmlns:a16="http://schemas.microsoft.com/office/drawing/2014/main" id="{8566A565-D826-B80B-B469-E7CAD7330F4B}"/>
              </a:ext>
            </a:extLst>
          </p:cNvPr>
          <p:cNvSpPr/>
          <p:nvPr/>
        </p:nvSpPr>
        <p:spPr>
          <a:xfrm>
            <a:off x="457200" y="76200"/>
            <a:ext cx="33384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717146A2-20C9-A78D-B5E8-18F6C3F2BD1F}"/>
              </a:ext>
            </a:extLst>
          </p:cNvPr>
          <p:cNvSpPr txBox="1">
            <a:spLocks noChangeArrowheads="1"/>
          </p:cNvSpPr>
          <p:nvPr/>
        </p:nvSpPr>
        <p:spPr bwMode="auto">
          <a:xfrm>
            <a:off x="190500" y="3297992"/>
            <a:ext cx="8763000" cy="310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Aft>
                <a:spcPts val="0"/>
              </a:spcAft>
              <a:tabLst>
                <a:tab pos="8293100" algn="r"/>
              </a:tabLst>
            </a:pPr>
            <a:r>
              <a:rPr lang="en-US" sz="3200" dirty="0">
                <a:effectLst/>
                <a:latin typeface="Calibri" panose="020F0502020204030204" pitchFamily="34" charset="0"/>
              </a:rPr>
              <a:t>But not so with you. Rather, let the greatest among you become as the youngest, and the leader as one who serves. </a:t>
            </a:r>
            <a:r>
              <a:rPr lang="en-US" sz="3200" baseline="30000" dirty="0">
                <a:effectLst/>
                <a:latin typeface="Calibri" panose="020F0502020204030204" pitchFamily="34" charset="0"/>
              </a:rPr>
              <a:t>27 </a:t>
            </a:r>
            <a:r>
              <a:rPr lang="en-US" sz="3200" dirty="0">
                <a:effectLst/>
                <a:latin typeface="Calibri" panose="020F0502020204030204" pitchFamily="34" charset="0"/>
              </a:rPr>
              <a:t>For who is the greater, one who reclines at table or one who serves? Is it not the one who reclines at table? But I am among you as the one who serves.</a:t>
            </a:r>
            <a:r>
              <a:rPr lang="en-US" sz="3600" dirty="0">
                <a:effectLst/>
                <a:latin typeface="Calibri" panose="020F0502020204030204" pitchFamily="34" charset="0"/>
              </a:rPr>
              <a:t>	</a:t>
            </a:r>
            <a:r>
              <a:rPr lang="en-US" sz="2800" b="1" dirty="0">
                <a:solidFill>
                  <a:prstClr val="black"/>
                </a:solidFill>
                <a:latin typeface="Calibri" panose="020F0502020204030204"/>
              </a:rPr>
              <a:t>Lk 22:26-27</a:t>
            </a:r>
            <a:endParaRPr lang="en-US" sz="2800" dirty="0">
              <a:latin typeface="+mn-lt"/>
            </a:endParaRPr>
          </a:p>
        </p:txBody>
      </p:sp>
    </p:spTree>
    <p:extLst>
      <p:ext uri="{BB962C8B-B14F-4D97-AF65-F5344CB8AC3E}">
        <p14:creationId xmlns:p14="http://schemas.microsoft.com/office/powerpoint/2010/main" val="772902229"/>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000"/>
                                        <p:tgtEl>
                                          <p:spTgt spid="8"/>
                                        </p:tgtEl>
                                      </p:cBhvr>
                                    </p:animEffect>
                                    <p:anim calcmode="lin" valueType="num">
                                      <p:cBhvr>
                                        <p:cTn id="8" dur="3000" fill="hold"/>
                                        <p:tgtEl>
                                          <p:spTgt spid="8"/>
                                        </p:tgtEl>
                                        <p:attrNameLst>
                                          <p:attrName>ppt_x</p:attrName>
                                        </p:attrNameLst>
                                      </p:cBhvr>
                                      <p:tavLst>
                                        <p:tav tm="0">
                                          <p:val>
                                            <p:strVal val="#ppt_x"/>
                                          </p:val>
                                        </p:tav>
                                        <p:tav tm="100000">
                                          <p:val>
                                            <p:strVal val="#ppt_x"/>
                                          </p:val>
                                        </p:tav>
                                      </p:tavLst>
                                    </p:anim>
                                    <p:anim calcmode="lin" valueType="num">
                                      <p:cBhvr>
                                        <p:cTn id="9" dur="3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853050-622D-D04D-3312-BB8E49F9FF2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F2C68FD-F4E9-7C34-5EDC-A22F2135A6F8}"/>
              </a:ext>
            </a:extLst>
          </p:cNvPr>
          <p:cNvSpPr txBox="1"/>
          <p:nvPr/>
        </p:nvSpPr>
        <p:spPr>
          <a:xfrm>
            <a:off x="0" y="381000"/>
            <a:ext cx="9144000" cy="2431435"/>
          </a:xfrm>
          <a:prstGeom prst="rect">
            <a:avLst/>
          </a:prstGeom>
          <a:noFill/>
        </p:spPr>
        <p:txBody>
          <a:bodyPr wrap="square">
            <a:spAutoFit/>
          </a:bodyPr>
          <a:lstStyle/>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ln>
                  <a:noFill/>
                </a:ln>
                <a:solidFill>
                  <a:srgbClr val="000000"/>
                </a:solidFill>
                <a:effectLst/>
                <a:latin typeface="Calibri" panose="020F0502020204030204" pitchFamily="34" charset="0"/>
              </a:rPr>
              <a:t>Jesus’ testimony of love</a:t>
            </a:r>
          </a:p>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ln>
                  <a:noFill/>
                </a:ln>
                <a:solidFill>
                  <a:srgbClr val="000000"/>
                </a:solidFill>
                <a:effectLst/>
                <a:latin typeface="Calibri" panose="020F0502020204030204" pitchFamily="34" charset="0"/>
              </a:rPr>
              <a:t>is revealed in His </a:t>
            </a:r>
            <a:r>
              <a:rPr lang="en-US" sz="6000" b="1" u="sng" kern="1400" dirty="0">
                <a:ln>
                  <a:noFill/>
                </a:ln>
                <a:solidFill>
                  <a:srgbClr val="000000"/>
                </a:solidFill>
                <a:effectLst/>
                <a:uFill>
                  <a:solidFill>
                    <a:srgbClr val="3E0000"/>
                  </a:solidFill>
                </a:uFill>
                <a:latin typeface="Calibri" panose="020F0502020204030204" pitchFamily="34" charset="0"/>
              </a:rPr>
              <a:t>example</a:t>
            </a:r>
            <a:r>
              <a:rPr lang="en-US" sz="6000" b="1" kern="1400" dirty="0">
                <a:ln>
                  <a:noFill/>
                </a:ln>
                <a:solidFill>
                  <a:srgbClr val="000000"/>
                </a:solidFill>
                <a:effectLst/>
                <a:latin typeface="Calibri" panose="020F0502020204030204" pitchFamily="34" charset="0"/>
              </a:rPr>
              <a:t>.  </a:t>
            </a:r>
            <a:r>
              <a:rPr lang="en-US" sz="3200" b="1" kern="1400" dirty="0">
                <a:ln>
                  <a:noFill/>
                </a:ln>
                <a:solidFill>
                  <a:srgbClr val="000000"/>
                </a:solidFill>
                <a:effectLst/>
                <a:latin typeface="Calibri" panose="020F0502020204030204" pitchFamily="34" charset="0"/>
              </a:rPr>
              <a:t>Jn 13:5-17 </a:t>
            </a:r>
            <a:r>
              <a:rPr lang="en-US" sz="3200" kern="1400" dirty="0">
                <a:ln>
                  <a:noFill/>
                </a:ln>
                <a:solidFill>
                  <a:srgbClr val="000000"/>
                </a:solidFill>
                <a:effectLst/>
                <a:latin typeface="Calibri" panose="020F0502020204030204" pitchFamily="34" charset="0"/>
              </a:rPr>
              <a:t>(Jesus takes the towel)</a:t>
            </a:r>
            <a:endParaRPr lang="en-US" sz="3200" kern="1400" dirty="0">
              <a:ln>
                <a:noFill/>
              </a:ln>
              <a:solidFill>
                <a:srgbClr val="000000"/>
              </a:solidFill>
              <a:effectLst/>
              <a:uFill>
                <a:solidFill>
                  <a:srgbClr val="3E0000"/>
                </a:solidFill>
              </a:uFill>
              <a:latin typeface="Calibri" panose="020F0502020204030204" pitchFamily="34" charset="0"/>
            </a:endParaRPr>
          </a:p>
        </p:txBody>
      </p:sp>
      <p:sp>
        <p:nvSpPr>
          <p:cNvPr id="8" name="Explosion: 8 Points 7">
            <a:extLst>
              <a:ext uri="{FF2B5EF4-FFF2-40B4-BE49-F238E27FC236}">
                <a16:creationId xmlns:a16="http://schemas.microsoft.com/office/drawing/2014/main" id="{C57DF605-318B-AF61-D2D3-26F3FDE088AD}"/>
              </a:ext>
            </a:extLst>
          </p:cNvPr>
          <p:cNvSpPr/>
          <p:nvPr/>
        </p:nvSpPr>
        <p:spPr>
          <a:xfrm>
            <a:off x="457200" y="76200"/>
            <a:ext cx="33384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309960E9-C92E-0438-A253-B1ED38DAB6A7}"/>
              </a:ext>
            </a:extLst>
          </p:cNvPr>
          <p:cNvSpPr txBox="1">
            <a:spLocks noChangeArrowheads="1"/>
          </p:cNvSpPr>
          <p:nvPr/>
        </p:nvSpPr>
        <p:spPr bwMode="auto">
          <a:xfrm>
            <a:off x="190500" y="3297992"/>
            <a:ext cx="8763000" cy="310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Aft>
                <a:spcPts val="0"/>
              </a:spcAft>
              <a:tabLst>
                <a:tab pos="8293100" algn="r"/>
              </a:tabLst>
            </a:pPr>
            <a:r>
              <a:rPr lang="en-US" sz="3200" dirty="0">
                <a:effectLst/>
                <a:latin typeface="Calibri" panose="020F0502020204030204" pitchFamily="34" charset="0"/>
              </a:rPr>
              <a:t>But not so with you. Rather, let the greatest among you become as the youngest, and the leader as one who serves. </a:t>
            </a:r>
            <a:r>
              <a:rPr lang="en-US" sz="3200" baseline="30000" dirty="0">
                <a:effectLst/>
                <a:latin typeface="Calibri" panose="020F0502020204030204" pitchFamily="34" charset="0"/>
              </a:rPr>
              <a:t>27 </a:t>
            </a:r>
            <a:r>
              <a:rPr lang="en-US" sz="3200" dirty="0">
                <a:effectLst/>
                <a:latin typeface="Calibri" panose="020F0502020204030204" pitchFamily="34" charset="0"/>
              </a:rPr>
              <a:t>For who is the greater, one who reclines at table or one who serves? Is it not the one who reclines at table? But I am among you as the one who serves.</a:t>
            </a:r>
            <a:r>
              <a:rPr lang="en-US" sz="3600" dirty="0">
                <a:effectLst/>
                <a:latin typeface="Calibri" panose="020F0502020204030204" pitchFamily="34" charset="0"/>
              </a:rPr>
              <a:t>	</a:t>
            </a:r>
            <a:r>
              <a:rPr lang="en-US" sz="2800" b="1" dirty="0">
                <a:solidFill>
                  <a:prstClr val="black"/>
                </a:solidFill>
                <a:latin typeface="Calibri" panose="020F0502020204030204"/>
              </a:rPr>
              <a:t>Lk 22:26-27</a:t>
            </a:r>
            <a:endParaRPr lang="en-US" sz="2800" dirty="0">
              <a:latin typeface="+mn-lt"/>
            </a:endParaRPr>
          </a:p>
        </p:txBody>
      </p:sp>
    </p:spTree>
    <p:extLst>
      <p:ext uri="{BB962C8B-B14F-4D97-AF65-F5344CB8AC3E}">
        <p14:creationId xmlns:p14="http://schemas.microsoft.com/office/powerpoint/2010/main" val="4133722167"/>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000"/>
                                        <p:tgtEl>
                                          <p:spTgt spid="8"/>
                                        </p:tgtEl>
                                      </p:cBhvr>
                                    </p:animEffect>
                                    <p:anim calcmode="lin" valueType="num">
                                      <p:cBhvr>
                                        <p:cTn id="8" dur="3000" fill="hold"/>
                                        <p:tgtEl>
                                          <p:spTgt spid="8"/>
                                        </p:tgtEl>
                                        <p:attrNameLst>
                                          <p:attrName>ppt_x</p:attrName>
                                        </p:attrNameLst>
                                      </p:cBhvr>
                                      <p:tavLst>
                                        <p:tav tm="0">
                                          <p:val>
                                            <p:strVal val="#ppt_x"/>
                                          </p:val>
                                        </p:tav>
                                        <p:tav tm="100000">
                                          <p:val>
                                            <p:strVal val="#ppt_x"/>
                                          </p:val>
                                        </p:tav>
                                      </p:tavLst>
                                    </p:anim>
                                    <p:anim calcmode="lin" valueType="num">
                                      <p:cBhvr>
                                        <p:cTn id="9" dur="3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12A551-6954-8B99-8FD8-0AF683ACE51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E349ACB-BAC2-0D3C-EC3B-4FC0D0458356}"/>
              </a:ext>
            </a:extLst>
          </p:cNvPr>
          <p:cNvSpPr txBox="1"/>
          <p:nvPr/>
        </p:nvSpPr>
        <p:spPr>
          <a:xfrm>
            <a:off x="0" y="381000"/>
            <a:ext cx="9144000" cy="2431435"/>
          </a:xfrm>
          <a:prstGeom prst="rect">
            <a:avLst/>
          </a:prstGeom>
          <a:noFill/>
        </p:spPr>
        <p:txBody>
          <a:bodyPr wrap="square">
            <a:spAutoFit/>
          </a:bodyPr>
          <a:lstStyle/>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ln>
                  <a:noFill/>
                </a:ln>
                <a:solidFill>
                  <a:srgbClr val="000000"/>
                </a:solidFill>
                <a:effectLst/>
                <a:latin typeface="Calibri" panose="020F0502020204030204" pitchFamily="34" charset="0"/>
              </a:rPr>
              <a:t>Jesus’ testimony of love</a:t>
            </a:r>
          </a:p>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ln>
                  <a:noFill/>
                </a:ln>
                <a:solidFill>
                  <a:srgbClr val="000000"/>
                </a:solidFill>
                <a:effectLst/>
                <a:latin typeface="Calibri" panose="020F0502020204030204" pitchFamily="34" charset="0"/>
              </a:rPr>
              <a:t>is revealed in His </a:t>
            </a:r>
            <a:r>
              <a:rPr lang="en-US" sz="6000" b="1" u="sng" kern="1400" dirty="0">
                <a:ln>
                  <a:noFill/>
                </a:ln>
                <a:solidFill>
                  <a:srgbClr val="000000"/>
                </a:solidFill>
                <a:effectLst/>
                <a:uFill>
                  <a:solidFill>
                    <a:srgbClr val="3E0000"/>
                  </a:solidFill>
                </a:uFill>
                <a:latin typeface="Calibri" panose="020F0502020204030204" pitchFamily="34" charset="0"/>
              </a:rPr>
              <a:t>Glory</a:t>
            </a:r>
            <a:r>
              <a:rPr lang="en-US" sz="6000" b="1" kern="1400" dirty="0">
                <a:ln>
                  <a:noFill/>
                </a:ln>
                <a:solidFill>
                  <a:srgbClr val="000000"/>
                </a:solidFill>
                <a:effectLst/>
                <a:latin typeface="Calibri" panose="020F0502020204030204" pitchFamily="34" charset="0"/>
              </a:rPr>
              <a:t>.</a:t>
            </a:r>
            <a:endParaRPr lang="en-US" sz="3200" b="1" kern="1400" dirty="0">
              <a:ln>
                <a:noFill/>
              </a:ln>
              <a:solidFill>
                <a:srgbClr val="000000"/>
              </a:solidFill>
              <a:effectLst/>
              <a:latin typeface="Calibri" panose="020F0502020204030204" pitchFamily="34" charset="0"/>
            </a:endParaRPr>
          </a:p>
          <a:p>
            <a:pPr marL="0" marR="38100" lvl="0" indent="0" algn="ctr" defTabSz="914400" rtl="0" eaLnBrk="0" fontAlgn="base" latinLnBrk="0" hangingPunct="0">
              <a:lnSpc>
                <a:spcPct val="100000"/>
              </a:lnSpc>
              <a:spcBef>
                <a:spcPts val="0"/>
              </a:spcBef>
              <a:spcAft>
                <a:spcPts val="0"/>
              </a:spcAft>
              <a:buClrTx/>
              <a:buSzTx/>
              <a:buFontTx/>
              <a:buNone/>
              <a:tabLst/>
              <a:defRPr/>
            </a:pPr>
            <a:r>
              <a:rPr lang="en-US" sz="3200" b="1" kern="1400" dirty="0">
                <a:solidFill>
                  <a:srgbClr val="000000"/>
                </a:solidFill>
                <a:latin typeface="Calibri" panose="020F0502020204030204" pitchFamily="34" charset="0"/>
              </a:rPr>
              <a:t>J</a:t>
            </a:r>
            <a:r>
              <a:rPr lang="en-US" sz="3200" b="1" kern="1400" dirty="0">
                <a:ln>
                  <a:noFill/>
                </a:ln>
                <a:solidFill>
                  <a:srgbClr val="000000"/>
                </a:solidFill>
                <a:effectLst/>
                <a:latin typeface="Calibri" panose="020F0502020204030204" pitchFamily="34" charset="0"/>
              </a:rPr>
              <a:t>n 13:5-17 </a:t>
            </a:r>
            <a:r>
              <a:rPr lang="en-US" sz="3200" kern="1400" dirty="0">
                <a:ln>
                  <a:noFill/>
                </a:ln>
                <a:solidFill>
                  <a:srgbClr val="000000"/>
                </a:solidFill>
                <a:effectLst/>
                <a:latin typeface="Calibri" panose="020F0502020204030204" pitchFamily="34" charset="0"/>
              </a:rPr>
              <a:t>(Jesus takes the towel)</a:t>
            </a:r>
            <a:endParaRPr lang="en-US" sz="3200" kern="1400" dirty="0">
              <a:ln>
                <a:noFill/>
              </a:ln>
              <a:solidFill>
                <a:srgbClr val="000000"/>
              </a:solidFill>
              <a:effectLst/>
              <a:uFill>
                <a:solidFill>
                  <a:srgbClr val="3E0000"/>
                </a:solidFill>
              </a:uFill>
              <a:latin typeface="Calibri" panose="020F0502020204030204" pitchFamily="34" charset="0"/>
            </a:endParaRPr>
          </a:p>
        </p:txBody>
      </p:sp>
      <p:sp>
        <p:nvSpPr>
          <p:cNvPr id="8" name="Explosion: 8 Points 7">
            <a:extLst>
              <a:ext uri="{FF2B5EF4-FFF2-40B4-BE49-F238E27FC236}">
                <a16:creationId xmlns:a16="http://schemas.microsoft.com/office/drawing/2014/main" id="{EAE395AF-F414-A5FA-E602-534ED5704367}"/>
              </a:ext>
            </a:extLst>
          </p:cNvPr>
          <p:cNvSpPr/>
          <p:nvPr/>
        </p:nvSpPr>
        <p:spPr>
          <a:xfrm>
            <a:off x="457200" y="76200"/>
            <a:ext cx="33384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E2A78C0A-FA52-557E-3792-86835C5C014B}"/>
              </a:ext>
            </a:extLst>
          </p:cNvPr>
          <p:cNvSpPr txBox="1">
            <a:spLocks noChangeArrowheads="1"/>
          </p:cNvSpPr>
          <p:nvPr/>
        </p:nvSpPr>
        <p:spPr bwMode="auto">
          <a:xfrm>
            <a:off x="190500" y="2971800"/>
            <a:ext cx="8763000" cy="3600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Aft>
                <a:spcPts val="0"/>
              </a:spcAft>
              <a:tabLst>
                <a:tab pos="8293100" algn="r"/>
              </a:tabLst>
            </a:pPr>
            <a:r>
              <a:rPr lang="en-US" sz="3200" dirty="0">
                <a:effectLst/>
                <a:latin typeface="Calibri" panose="020F0502020204030204" pitchFamily="34" charset="0"/>
              </a:rPr>
              <a:t>Jesus, knowing that the Father had given all things into his hands, and that he had come from God and was going back to God, </a:t>
            </a:r>
            <a:r>
              <a:rPr lang="en-US" sz="3200" baseline="30000" dirty="0">
                <a:effectLst/>
                <a:latin typeface="Calibri" panose="020F0502020204030204" pitchFamily="34" charset="0"/>
              </a:rPr>
              <a:t>4 </a:t>
            </a:r>
            <a:r>
              <a:rPr lang="en-US" sz="3200" dirty="0">
                <a:effectLst/>
                <a:latin typeface="Calibri" panose="020F0502020204030204" pitchFamily="34" charset="0"/>
              </a:rPr>
              <a:t>rose … </a:t>
            </a:r>
            <a:r>
              <a:rPr lang="en-US" sz="3200" baseline="30000" dirty="0">
                <a:effectLst/>
                <a:latin typeface="Calibri" panose="020F0502020204030204" pitchFamily="34" charset="0"/>
              </a:rPr>
              <a:t>31 </a:t>
            </a:r>
            <a:r>
              <a:rPr lang="en-US" sz="3200" dirty="0">
                <a:effectLst/>
                <a:latin typeface="Calibri" panose="020F0502020204030204" pitchFamily="34" charset="0"/>
              </a:rPr>
              <a:t>When he had gone out, Jesus said, “Now is the Son of Man glorified, and God is glorified in him. </a:t>
            </a:r>
            <a:r>
              <a:rPr lang="en-US" sz="3200" baseline="30000" dirty="0">
                <a:effectLst/>
                <a:latin typeface="Calibri" panose="020F0502020204030204" pitchFamily="34" charset="0"/>
              </a:rPr>
              <a:t>32 </a:t>
            </a:r>
            <a:r>
              <a:rPr lang="en-US" sz="3200" dirty="0">
                <a:effectLst/>
                <a:latin typeface="Calibri" panose="020F0502020204030204" pitchFamily="34" charset="0"/>
              </a:rPr>
              <a:t>If God is glorified in him, God will also glorify him in himself, and glorify him at once.</a:t>
            </a:r>
            <a:r>
              <a:rPr lang="en-US" sz="3600" dirty="0">
                <a:effectLst/>
                <a:latin typeface="Calibri" panose="020F0502020204030204" pitchFamily="34" charset="0"/>
              </a:rPr>
              <a:t>	</a:t>
            </a:r>
            <a:r>
              <a:rPr lang="en-US" sz="2800" b="1" dirty="0">
                <a:solidFill>
                  <a:prstClr val="black"/>
                </a:solidFill>
                <a:latin typeface="Calibri" panose="020F0502020204030204"/>
              </a:rPr>
              <a:t>Jn 13:3, 31-32</a:t>
            </a:r>
            <a:endParaRPr lang="en-US" sz="2800" dirty="0">
              <a:latin typeface="+mn-lt"/>
            </a:endParaRPr>
          </a:p>
        </p:txBody>
      </p:sp>
    </p:spTree>
    <p:extLst>
      <p:ext uri="{BB962C8B-B14F-4D97-AF65-F5344CB8AC3E}">
        <p14:creationId xmlns:p14="http://schemas.microsoft.com/office/powerpoint/2010/main" val="1190755769"/>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000"/>
                                        <p:tgtEl>
                                          <p:spTgt spid="8"/>
                                        </p:tgtEl>
                                      </p:cBhvr>
                                    </p:animEffect>
                                    <p:anim calcmode="lin" valueType="num">
                                      <p:cBhvr>
                                        <p:cTn id="8" dur="3000" fill="hold"/>
                                        <p:tgtEl>
                                          <p:spTgt spid="8"/>
                                        </p:tgtEl>
                                        <p:attrNameLst>
                                          <p:attrName>ppt_x</p:attrName>
                                        </p:attrNameLst>
                                      </p:cBhvr>
                                      <p:tavLst>
                                        <p:tav tm="0">
                                          <p:val>
                                            <p:strVal val="#ppt_x"/>
                                          </p:val>
                                        </p:tav>
                                        <p:tav tm="100000">
                                          <p:val>
                                            <p:strVal val="#ppt_x"/>
                                          </p:val>
                                        </p:tav>
                                      </p:tavLst>
                                    </p:anim>
                                    <p:anim calcmode="lin" valueType="num">
                                      <p:cBhvr>
                                        <p:cTn id="9" dur="3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EA7145-880D-FC1A-E437-A8740884884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8522563-0868-21B9-A1F3-B7DA6BE5B737}"/>
              </a:ext>
            </a:extLst>
          </p:cNvPr>
          <p:cNvSpPr txBox="1"/>
          <p:nvPr/>
        </p:nvSpPr>
        <p:spPr>
          <a:xfrm>
            <a:off x="0" y="228600"/>
            <a:ext cx="9144000" cy="1938992"/>
          </a:xfrm>
          <a:prstGeom prst="rect">
            <a:avLst/>
          </a:prstGeom>
          <a:noFill/>
        </p:spPr>
        <p:txBody>
          <a:bodyPr wrap="square">
            <a:spAutoFit/>
          </a:bodyPr>
          <a:lstStyle/>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ln>
                  <a:noFill/>
                </a:ln>
                <a:solidFill>
                  <a:srgbClr val="000000"/>
                </a:solidFill>
                <a:effectLst/>
                <a:latin typeface="Calibri" panose="020F0502020204030204" pitchFamily="34" charset="0"/>
              </a:rPr>
              <a:t>Jesus’ testimony of love</a:t>
            </a:r>
          </a:p>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ln>
                  <a:noFill/>
                </a:ln>
                <a:solidFill>
                  <a:srgbClr val="000000"/>
                </a:solidFill>
                <a:effectLst/>
                <a:latin typeface="Calibri" panose="020F0502020204030204" pitchFamily="34" charset="0"/>
              </a:rPr>
              <a:t>is revealed in His </a:t>
            </a:r>
            <a:r>
              <a:rPr lang="en-US" sz="6000" b="1" u="sng" kern="1400" dirty="0">
                <a:ln>
                  <a:noFill/>
                </a:ln>
                <a:solidFill>
                  <a:srgbClr val="000000"/>
                </a:solidFill>
                <a:effectLst/>
                <a:uFill>
                  <a:solidFill>
                    <a:srgbClr val="3E0000"/>
                  </a:solidFill>
                </a:uFill>
                <a:latin typeface="Calibri" panose="020F0502020204030204" pitchFamily="34" charset="0"/>
              </a:rPr>
              <a:t>Spirit</a:t>
            </a:r>
            <a:r>
              <a:rPr lang="en-US" sz="6000" b="1" kern="1400" dirty="0">
                <a:ln>
                  <a:noFill/>
                </a:ln>
                <a:solidFill>
                  <a:srgbClr val="000000"/>
                </a:solidFill>
                <a:effectLst/>
                <a:latin typeface="Calibri" panose="020F0502020204030204" pitchFamily="34" charset="0"/>
              </a:rPr>
              <a:t>.</a:t>
            </a:r>
            <a:endParaRPr lang="en-US" sz="3200" b="1" kern="1400" dirty="0">
              <a:ln>
                <a:noFill/>
              </a:ln>
              <a:solidFill>
                <a:srgbClr val="000000"/>
              </a:solidFill>
              <a:effectLst/>
              <a:latin typeface="Calibri" panose="020F0502020204030204" pitchFamily="34" charset="0"/>
            </a:endParaRPr>
          </a:p>
        </p:txBody>
      </p:sp>
      <p:sp>
        <p:nvSpPr>
          <p:cNvPr id="8" name="Explosion: 8 Points 7">
            <a:extLst>
              <a:ext uri="{FF2B5EF4-FFF2-40B4-BE49-F238E27FC236}">
                <a16:creationId xmlns:a16="http://schemas.microsoft.com/office/drawing/2014/main" id="{CAA61C71-0BBD-8B20-3420-40C9FA2038F1}"/>
              </a:ext>
            </a:extLst>
          </p:cNvPr>
          <p:cNvSpPr/>
          <p:nvPr/>
        </p:nvSpPr>
        <p:spPr>
          <a:xfrm>
            <a:off x="457200" y="76200"/>
            <a:ext cx="33384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59BD7A11-4EEA-FFB2-BF7A-C225853CCC8F}"/>
              </a:ext>
            </a:extLst>
          </p:cNvPr>
          <p:cNvSpPr txBox="1">
            <a:spLocks noChangeArrowheads="1"/>
          </p:cNvSpPr>
          <p:nvPr/>
        </p:nvSpPr>
        <p:spPr bwMode="auto">
          <a:xfrm>
            <a:off x="190500" y="2315884"/>
            <a:ext cx="876300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Aft>
                <a:spcPts val="0"/>
              </a:spcAft>
              <a:tabLst>
                <a:tab pos="8293100" algn="r"/>
              </a:tabLst>
            </a:pPr>
            <a:r>
              <a:rPr lang="en-US" sz="3200" dirty="0">
                <a:effectLst/>
                <a:latin typeface="Calibri" panose="020F0502020204030204" pitchFamily="34" charset="0"/>
              </a:rPr>
              <a:t>Little children, yet a little while I am with you… ‘Where I am going you cannot come.’… </a:t>
            </a:r>
            <a:r>
              <a:rPr lang="en-US" sz="3200" baseline="30000" dirty="0">
                <a:effectLst/>
                <a:latin typeface="Calibri" panose="020F0502020204030204" pitchFamily="34" charset="0"/>
              </a:rPr>
              <a:t>16 </a:t>
            </a:r>
            <a:r>
              <a:rPr lang="en-US" sz="3200" dirty="0">
                <a:effectLst/>
                <a:latin typeface="Calibri" panose="020F0502020204030204" pitchFamily="34" charset="0"/>
              </a:rPr>
              <a:t>And I will ask the Father, and he will give you another Helper, to be with you forever, </a:t>
            </a:r>
            <a:r>
              <a:rPr lang="en-US" sz="3200" baseline="30000" dirty="0">
                <a:effectLst/>
                <a:latin typeface="Calibri" panose="020F0502020204030204" pitchFamily="34" charset="0"/>
              </a:rPr>
              <a:t>17 </a:t>
            </a:r>
            <a:r>
              <a:rPr lang="en-US" sz="3200" dirty="0">
                <a:effectLst/>
                <a:latin typeface="Calibri" panose="020F0502020204030204" pitchFamily="34" charset="0"/>
              </a:rPr>
              <a:t>even the Spirit of truth, whom the world cannot receive, because it neither sees him nor knows him. You know him, for he dwells with you and will be in you. </a:t>
            </a:r>
            <a:r>
              <a:rPr lang="en-US" sz="3200" baseline="30000" dirty="0">
                <a:effectLst/>
                <a:latin typeface="Calibri" panose="020F0502020204030204" pitchFamily="34" charset="0"/>
              </a:rPr>
              <a:t>18 </a:t>
            </a:r>
            <a:r>
              <a:rPr lang="en-US" sz="3200" dirty="0">
                <a:effectLst/>
                <a:latin typeface="Calibri" panose="020F0502020204030204" pitchFamily="34" charset="0"/>
              </a:rPr>
              <a:t>“I will not leave you as orphans; I will come to you.”</a:t>
            </a:r>
            <a:r>
              <a:rPr lang="en-US" sz="3600" dirty="0">
                <a:effectLst/>
                <a:latin typeface="Calibri" panose="020F0502020204030204" pitchFamily="34" charset="0"/>
              </a:rPr>
              <a:t>	</a:t>
            </a:r>
            <a:r>
              <a:rPr lang="en-US" sz="2800" b="1" dirty="0">
                <a:solidFill>
                  <a:prstClr val="black"/>
                </a:solidFill>
                <a:latin typeface="Calibri" panose="020F0502020204030204"/>
              </a:rPr>
              <a:t>J</a:t>
            </a:r>
          </a:p>
          <a:p>
            <a:pPr marL="0" marR="0">
              <a:spcAft>
                <a:spcPts val="0"/>
              </a:spcAft>
              <a:tabLst>
                <a:tab pos="8293100" algn="r"/>
              </a:tabLst>
            </a:pPr>
            <a:r>
              <a:rPr lang="en-US" sz="2800" b="1" dirty="0">
                <a:solidFill>
                  <a:prstClr val="black"/>
                </a:solidFill>
                <a:latin typeface="Calibri" panose="020F0502020204030204"/>
              </a:rPr>
              <a:t>	Jn 13:33abv, 14:16-18 </a:t>
            </a:r>
            <a:endParaRPr lang="en-US" sz="2800" dirty="0">
              <a:latin typeface="+mn-lt"/>
            </a:endParaRPr>
          </a:p>
        </p:txBody>
      </p:sp>
    </p:spTree>
    <p:extLst>
      <p:ext uri="{BB962C8B-B14F-4D97-AF65-F5344CB8AC3E}">
        <p14:creationId xmlns:p14="http://schemas.microsoft.com/office/powerpoint/2010/main" val="2852201225"/>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000"/>
                                        <p:tgtEl>
                                          <p:spTgt spid="8"/>
                                        </p:tgtEl>
                                      </p:cBhvr>
                                    </p:animEffect>
                                    <p:anim calcmode="lin" valueType="num">
                                      <p:cBhvr>
                                        <p:cTn id="8" dur="3000" fill="hold"/>
                                        <p:tgtEl>
                                          <p:spTgt spid="8"/>
                                        </p:tgtEl>
                                        <p:attrNameLst>
                                          <p:attrName>ppt_x</p:attrName>
                                        </p:attrNameLst>
                                      </p:cBhvr>
                                      <p:tavLst>
                                        <p:tav tm="0">
                                          <p:val>
                                            <p:strVal val="#ppt_x"/>
                                          </p:val>
                                        </p:tav>
                                        <p:tav tm="100000">
                                          <p:val>
                                            <p:strVal val="#ppt_x"/>
                                          </p:val>
                                        </p:tav>
                                      </p:tavLst>
                                    </p:anim>
                                    <p:anim calcmode="lin" valueType="num">
                                      <p:cBhvr>
                                        <p:cTn id="9" dur="3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554251-B757-D572-B36F-8CB644D56EC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4FB204B-237B-02B7-3B7F-6C22DE2749E0}"/>
              </a:ext>
            </a:extLst>
          </p:cNvPr>
          <p:cNvSpPr txBox="1"/>
          <p:nvPr/>
        </p:nvSpPr>
        <p:spPr>
          <a:xfrm>
            <a:off x="0" y="451421"/>
            <a:ext cx="9144000" cy="2862322"/>
          </a:xfrm>
          <a:prstGeom prst="rect">
            <a:avLst/>
          </a:prstGeom>
          <a:noFill/>
        </p:spPr>
        <p:txBody>
          <a:bodyPr wrap="square">
            <a:spAutoFit/>
          </a:bodyPr>
          <a:lstStyle/>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ln>
                  <a:noFill/>
                </a:ln>
                <a:solidFill>
                  <a:srgbClr val="000000"/>
                </a:solidFill>
                <a:effectLst/>
                <a:latin typeface="Calibri" panose="020F0502020204030204" pitchFamily="34" charset="0"/>
              </a:rPr>
              <a:t>Jesus’ testimony</a:t>
            </a:r>
          </a:p>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ln>
                  <a:noFill/>
                </a:ln>
                <a:solidFill>
                  <a:srgbClr val="000000"/>
                </a:solidFill>
                <a:effectLst/>
                <a:latin typeface="Calibri" panose="020F0502020204030204" pitchFamily="34" charset="0"/>
              </a:rPr>
              <a:t>of love is revealed by</a:t>
            </a:r>
          </a:p>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ln>
                  <a:noFill/>
                </a:ln>
                <a:solidFill>
                  <a:srgbClr val="000000"/>
                </a:solidFill>
                <a:effectLst/>
                <a:latin typeface="Calibri" panose="020F0502020204030204" pitchFamily="34" charset="0"/>
              </a:rPr>
              <a:t>His </a:t>
            </a:r>
            <a:r>
              <a:rPr lang="en-US" sz="6000" b="1" u="sng" kern="1400" dirty="0">
                <a:ln>
                  <a:noFill/>
                </a:ln>
                <a:solidFill>
                  <a:srgbClr val="000000"/>
                </a:solidFill>
                <a:effectLst/>
                <a:uFill>
                  <a:solidFill>
                    <a:srgbClr val="3E0000"/>
                  </a:solidFill>
                </a:uFill>
                <a:latin typeface="Calibri" panose="020F0502020204030204" pitchFamily="34" charset="0"/>
              </a:rPr>
              <a:t>love</a:t>
            </a:r>
            <a:r>
              <a:rPr lang="en-US" sz="6000" b="1" kern="1400" dirty="0">
                <a:ln>
                  <a:noFill/>
                </a:ln>
                <a:solidFill>
                  <a:srgbClr val="000000"/>
                </a:solidFill>
                <a:effectLst/>
                <a:latin typeface="Calibri" panose="020F0502020204030204" pitchFamily="34" charset="0"/>
              </a:rPr>
              <a:t> </a:t>
            </a:r>
            <a:r>
              <a:rPr lang="en-US" sz="6000" b="1" u="sng" kern="1400" dirty="0">
                <a:ln>
                  <a:noFill/>
                </a:ln>
                <a:solidFill>
                  <a:srgbClr val="000000"/>
                </a:solidFill>
                <a:effectLst/>
                <a:uFill>
                  <a:solidFill>
                    <a:srgbClr val="3E0000"/>
                  </a:solidFill>
                </a:uFill>
                <a:latin typeface="Calibri" panose="020F0502020204030204" pitchFamily="34" charset="0"/>
              </a:rPr>
              <a:t>in</a:t>
            </a:r>
            <a:r>
              <a:rPr lang="en-US" sz="6000" b="1" kern="1400" dirty="0">
                <a:ln>
                  <a:noFill/>
                </a:ln>
                <a:solidFill>
                  <a:srgbClr val="000000"/>
                </a:solidFill>
                <a:effectLst/>
                <a:latin typeface="Calibri" panose="020F0502020204030204" pitchFamily="34" charset="0"/>
              </a:rPr>
              <a:t> </a:t>
            </a:r>
            <a:r>
              <a:rPr lang="en-US" sz="6000" b="1" u="sng" kern="1400" dirty="0">
                <a:ln>
                  <a:noFill/>
                </a:ln>
                <a:solidFill>
                  <a:srgbClr val="000000"/>
                </a:solidFill>
                <a:effectLst/>
                <a:uFill>
                  <a:solidFill>
                    <a:srgbClr val="3E0000"/>
                  </a:solidFill>
                </a:uFill>
                <a:latin typeface="Calibri" panose="020F0502020204030204" pitchFamily="34" charset="0"/>
              </a:rPr>
              <a:t>us</a:t>
            </a:r>
            <a:r>
              <a:rPr lang="en-US" sz="6000" b="1" kern="1400" dirty="0">
                <a:ln>
                  <a:noFill/>
                </a:ln>
                <a:solidFill>
                  <a:srgbClr val="000000"/>
                </a:solidFill>
                <a:effectLst/>
                <a:latin typeface="Calibri" panose="020F0502020204030204" pitchFamily="34" charset="0"/>
              </a:rPr>
              <a:t>!</a:t>
            </a:r>
            <a:endParaRPr lang="en-US" sz="3200" b="1" kern="1400" dirty="0">
              <a:ln>
                <a:noFill/>
              </a:ln>
              <a:solidFill>
                <a:srgbClr val="000000"/>
              </a:solidFill>
              <a:effectLst/>
              <a:latin typeface="Calibri" panose="020F0502020204030204" pitchFamily="34" charset="0"/>
            </a:endParaRPr>
          </a:p>
        </p:txBody>
      </p:sp>
      <p:sp>
        <p:nvSpPr>
          <p:cNvPr id="8" name="Explosion: 8 Points 7">
            <a:extLst>
              <a:ext uri="{FF2B5EF4-FFF2-40B4-BE49-F238E27FC236}">
                <a16:creationId xmlns:a16="http://schemas.microsoft.com/office/drawing/2014/main" id="{75438B23-7475-4D3D-AA6A-2CA402292A9C}"/>
              </a:ext>
            </a:extLst>
          </p:cNvPr>
          <p:cNvSpPr/>
          <p:nvPr/>
        </p:nvSpPr>
        <p:spPr>
          <a:xfrm>
            <a:off x="1600200" y="194434"/>
            <a:ext cx="33384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7CA0A7DE-2D97-6A51-0B79-BC7EB43C89FE}"/>
              </a:ext>
            </a:extLst>
          </p:cNvPr>
          <p:cNvSpPr txBox="1">
            <a:spLocks noChangeArrowheads="1"/>
          </p:cNvSpPr>
          <p:nvPr/>
        </p:nvSpPr>
        <p:spPr bwMode="auto">
          <a:xfrm>
            <a:off x="228600" y="3733800"/>
            <a:ext cx="8763000"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Aft>
                <a:spcPts val="0"/>
              </a:spcAft>
              <a:tabLst>
                <a:tab pos="8293100" algn="r"/>
              </a:tabLst>
            </a:pPr>
            <a:r>
              <a:rPr lang="en-US" sz="3200" dirty="0">
                <a:effectLst/>
                <a:latin typeface="Calibri" panose="020F0502020204030204" pitchFamily="34" charset="0"/>
              </a:rPr>
              <a:t>A new commandment I give to you, that you love one another: just as I have loved you, you also are to love one another. </a:t>
            </a:r>
            <a:r>
              <a:rPr lang="en-US" sz="3200" baseline="30000" dirty="0">
                <a:effectLst/>
                <a:latin typeface="Calibri" panose="020F0502020204030204" pitchFamily="34" charset="0"/>
              </a:rPr>
              <a:t>35 </a:t>
            </a:r>
            <a:r>
              <a:rPr lang="en-US" sz="3200" dirty="0">
                <a:effectLst/>
                <a:latin typeface="Calibri" panose="020F0502020204030204" pitchFamily="34" charset="0"/>
              </a:rPr>
              <a:t>By this all people will know that you are my disciples, if you have love for one another.”</a:t>
            </a:r>
            <a:r>
              <a:rPr lang="en-US" sz="2800" b="1" dirty="0">
                <a:solidFill>
                  <a:prstClr val="black"/>
                </a:solidFill>
                <a:latin typeface="Calibri" panose="020F0502020204030204"/>
              </a:rPr>
              <a:t>	Jn 13:34-35</a:t>
            </a:r>
            <a:endParaRPr lang="en-US" sz="2800" dirty="0">
              <a:latin typeface="+mn-lt"/>
            </a:endParaRPr>
          </a:p>
        </p:txBody>
      </p:sp>
    </p:spTree>
    <p:extLst>
      <p:ext uri="{BB962C8B-B14F-4D97-AF65-F5344CB8AC3E}">
        <p14:creationId xmlns:p14="http://schemas.microsoft.com/office/powerpoint/2010/main" val="4035820549"/>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000"/>
                                        <p:tgtEl>
                                          <p:spTgt spid="8"/>
                                        </p:tgtEl>
                                      </p:cBhvr>
                                    </p:animEffect>
                                    <p:anim calcmode="lin" valueType="num">
                                      <p:cBhvr>
                                        <p:cTn id="8" dur="3000" fill="hold"/>
                                        <p:tgtEl>
                                          <p:spTgt spid="8"/>
                                        </p:tgtEl>
                                        <p:attrNameLst>
                                          <p:attrName>ppt_x</p:attrName>
                                        </p:attrNameLst>
                                      </p:cBhvr>
                                      <p:tavLst>
                                        <p:tav tm="0">
                                          <p:val>
                                            <p:strVal val="#ppt_x"/>
                                          </p:val>
                                        </p:tav>
                                        <p:tav tm="100000">
                                          <p:val>
                                            <p:strVal val="#ppt_x"/>
                                          </p:val>
                                        </p:tav>
                                      </p:tavLst>
                                    </p:anim>
                                    <p:anim calcmode="lin" valueType="num">
                                      <p:cBhvr>
                                        <p:cTn id="9" dur="3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50800">
          <a:solidFill>
            <a:srgbClr val="8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50800">
          <a:solidFill>
            <a:srgbClr val="800000"/>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B3ABC4B0C0E2F4F9C93D121F68841AF" ma:contentTypeVersion="15" ma:contentTypeDescription="Create a new document." ma:contentTypeScope="" ma:versionID="660eab02cdbf12d5a8780f4ad08fa56d">
  <xsd:schema xmlns:xsd="http://www.w3.org/2001/XMLSchema" xmlns:xs="http://www.w3.org/2001/XMLSchema" xmlns:p="http://schemas.microsoft.com/office/2006/metadata/properties" xmlns:ns3="f5771b9e-bb9d-4790-b6f2-5cbeb0979a9c" xmlns:ns4="48df96e8-5bed-42fe-b42e-398ed42751d8" targetNamespace="http://schemas.microsoft.com/office/2006/metadata/properties" ma:root="true" ma:fieldsID="8bfb8719affc962a4dfa2686d9ff8b20" ns3:_="" ns4:_="">
    <xsd:import namespace="f5771b9e-bb9d-4790-b6f2-5cbeb0979a9c"/>
    <xsd:import namespace="48df96e8-5bed-42fe-b42e-398ed42751d8"/>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DateTaken" minOccurs="0"/>
                <xsd:element ref="ns3:MediaServiceOCR" minOccurs="0"/>
                <xsd:element ref="ns3:MediaServiceAutoKeyPoints" minOccurs="0"/>
                <xsd:element ref="ns3:MediaServiceKeyPoints" minOccurs="0"/>
                <xsd:element ref="ns3:MediaServiceGenerationTime" minOccurs="0"/>
                <xsd:element ref="ns3:MediaServiceEventHashCode" minOccurs="0"/>
                <xsd:element ref="ns3:MediaServiceLocation" minOccurs="0"/>
                <xsd:element ref="ns3:MediaLengthInSecond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771b9e-bb9d-4790-b6f2-5cbeb0979a9c"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8df96e8-5bed-42fe-b42e-398ed42751d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f5771b9e-bb9d-4790-b6f2-5cbeb0979a9c" xsi:nil="true"/>
  </documentManagement>
</p:properties>
</file>

<file path=customXml/itemProps1.xml><?xml version="1.0" encoding="utf-8"?>
<ds:datastoreItem xmlns:ds="http://schemas.openxmlformats.org/officeDocument/2006/customXml" ds:itemID="{2F51C44A-48FD-452A-B631-29826638C0DC}">
  <ds:schemaRefs>
    <ds:schemaRef ds:uri="http://schemas.microsoft.com/sharepoint/v3/contenttype/forms"/>
  </ds:schemaRefs>
</ds:datastoreItem>
</file>

<file path=customXml/itemProps2.xml><?xml version="1.0" encoding="utf-8"?>
<ds:datastoreItem xmlns:ds="http://schemas.openxmlformats.org/officeDocument/2006/customXml" ds:itemID="{1124365D-1808-4399-869D-0C964D65E1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5771b9e-bb9d-4790-b6f2-5cbeb0979a9c"/>
    <ds:schemaRef ds:uri="48df96e8-5bed-42fe-b42e-398ed42751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B3BB5EA-E7D6-4327-AB5E-28CFD66774E7}">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48df96e8-5bed-42fe-b42e-398ed42751d8"/>
    <ds:schemaRef ds:uri="http://purl.org/dc/terms/"/>
    <ds:schemaRef ds:uri="f5771b9e-bb9d-4790-b6f2-5cbeb0979a9c"/>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17116</TotalTime>
  <Words>866</Words>
  <Application>Microsoft Office PowerPoint</Application>
  <PresentationFormat>On-screen Show (4:3)</PresentationFormat>
  <Paragraphs>47</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Dale Rintelman</dc:creator>
  <cp:lastModifiedBy>Dale Rintelman</cp:lastModifiedBy>
  <cp:revision>858</cp:revision>
  <cp:lastPrinted>2022-10-02T13:03:38Z</cp:lastPrinted>
  <dcterms:created xsi:type="dcterms:W3CDTF">2020-07-19T11:17:55Z</dcterms:created>
  <dcterms:modified xsi:type="dcterms:W3CDTF">2025-04-06T12:08:39Z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0x010100FB3ABC4B0C0E2F4F9C93D121F68841AF</vt:lpwstr>
  </property>
</Properties>
</file>