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3"/>
  </p:notesMasterIdLst>
  <p:handoutMasterIdLst>
    <p:handoutMasterId r:id="rId14"/>
  </p:handoutMasterIdLst>
  <p:sldIdLst>
    <p:sldId id="5809" r:id="rId2"/>
    <p:sldId id="6383" r:id="rId3"/>
    <p:sldId id="6389" r:id="rId4"/>
    <p:sldId id="6351" r:id="rId5"/>
    <p:sldId id="6396" r:id="rId6"/>
    <p:sldId id="6397" r:id="rId7"/>
    <p:sldId id="6398" r:id="rId8"/>
    <p:sldId id="6400" r:id="rId9"/>
    <p:sldId id="6403" r:id="rId10"/>
    <p:sldId id="6404" r:id="rId11"/>
    <p:sldId id="6345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1236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26" autoAdjust="0"/>
    <p:restoredTop sz="93969" autoAdjust="0"/>
  </p:normalViewPr>
  <p:slideViewPr>
    <p:cSldViewPr showGuides="1">
      <p:cViewPr>
        <p:scale>
          <a:sx n="60" d="100"/>
          <a:sy n="60" d="100"/>
        </p:scale>
        <p:origin x="51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e Rintelman" userId="3015f9bd-f692-4206-b000-5b94df7f8e3b" providerId="ADAL" clId="{E1957F44-279D-4D08-BF8E-F26795CD67BC}"/>
    <pc:docChg chg="delSld modSld">
      <pc:chgData name="Dale Rintelman" userId="3015f9bd-f692-4206-b000-5b94df7f8e3b" providerId="ADAL" clId="{E1957F44-279D-4D08-BF8E-F26795CD67BC}" dt="2021-10-10T12:48:49.864" v="14" actId="20577"/>
      <pc:docMkLst>
        <pc:docMk/>
      </pc:docMkLst>
      <pc:sldChg chg="del">
        <pc:chgData name="Dale Rintelman" userId="3015f9bd-f692-4206-b000-5b94df7f8e3b" providerId="ADAL" clId="{E1957F44-279D-4D08-BF8E-F26795CD67BC}" dt="2021-10-10T12:47:20.286" v="0" actId="47"/>
        <pc:sldMkLst>
          <pc:docMk/>
          <pc:sldMk cId="3923523662" sldId="6238"/>
        </pc:sldMkLst>
      </pc:sldChg>
      <pc:sldChg chg="modSp">
        <pc:chgData name="Dale Rintelman" userId="3015f9bd-f692-4206-b000-5b94df7f8e3b" providerId="ADAL" clId="{E1957F44-279D-4D08-BF8E-F26795CD67BC}" dt="2021-10-10T12:48:49.864" v="14" actId="20577"/>
        <pc:sldMkLst>
          <pc:docMk/>
          <pc:sldMk cId="2228210266" sldId="6345"/>
        </pc:sldMkLst>
        <pc:spChg chg="mod">
          <ac:chgData name="Dale Rintelman" userId="3015f9bd-f692-4206-b000-5b94df7f8e3b" providerId="ADAL" clId="{E1957F44-279D-4D08-BF8E-F26795CD67BC}" dt="2021-10-10T12:48:49.864" v="14" actId="20577"/>
          <ac:spMkLst>
            <pc:docMk/>
            <pc:sldMk cId="2228210266" sldId="6345"/>
            <ac:spMk id="6" creationId="{D0365AFA-46E7-48DF-9697-6A1DC4248458}"/>
          </ac:spMkLst>
        </pc:spChg>
      </pc:sldChg>
      <pc:sldChg chg="del">
        <pc:chgData name="Dale Rintelman" userId="3015f9bd-f692-4206-b000-5b94df7f8e3b" providerId="ADAL" clId="{E1957F44-279D-4D08-BF8E-F26795CD67BC}" dt="2021-10-10T12:47:42.190" v="7" actId="47"/>
        <pc:sldMkLst>
          <pc:docMk/>
          <pc:sldMk cId="2933296137" sldId="6372"/>
        </pc:sldMkLst>
      </pc:sldChg>
      <pc:sldChg chg="del">
        <pc:chgData name="Dale Rintelman" userId="3015f9bd-f692-4206-b000-5b94df7f8e3b" providerId="ADAL" clId="{E1957F44-279D-4D08-BF8E-F26795CD67BC}" dt="2021-10-10T12:47:33.473" v="4" actId="47"/>
        <pc:sldMkLst>
          <pc:docMk/>
          <pc:sldMk cId="4063165551" sldId="6374"/>
        </pc:sldMkLst>
      </pc:sldChg>
      <pc:sldChg chg="del">
        <pc:chgData name="Dale Rintelman" userId="3015f9bd-f692-4206-b000-5b94df7f8e3b" providerId="ADAL" clId="{E1957F44-279D-4D08-BF8E-F26795CD67BC}" dt="2021-10-10T12:47:40.284" v="6" actId="47"/>
        <pc:sldMkLst>
          <pc:docMk/>
          <pc:sldMk cId="1398946310" sldId="6381"/>
        </pc:sldMkLst>
      </pc:sldChg>
      <pc:sldChg chg="del">
        <pc:chgData name="Dale Rintelman" userId="3015f9bd-f692-4206-b000-5b94df7f8e3b" providerId="ADAL" clId="{E1957F44-279D-4D08-BF8E-F26795CD67BC}" dt="2021-10-10T12:47:31.474" v="1" actId="47"/>
        <pc:sldMkLst>
          <pc:docMk/>
          <pc:sldMk cId="1264209934" sldId="6390"/>
        </pc:sldMkLst>
      </pc:sldChg>
      <pc:sldChg chg="del">
        <pc:chgData name="Dale Rintelman" userId="3015f9bd-f692-4206-b000-5b94df7f8e3b" providerId="ADAL" clId="{E1957F44-279D-4D08-BF8E-F26795CD67BC}" dt="2021-10-10T12:47:32.505" v="2" actId="47"/>
        <pc:sldMkLst>
          <pc:docMk/>
          <pc:sldMk cId="1670017709" sldId="6391"/>
        </pc:sldMkLst>
      </pc:sldChg>
      <pc:sldChg chg="del">
        <pc:chgData name="Dale Rintelman" userId="3015f9bd-f692-4206-b000-5b94df7f8e3b" providerId="ADAL" clId="{E1957F44-279D-4D08-BF8E-F26795CD67BC}" dt="2021-10-10T12:47:32.974" v="3" actId="47"/>
        <pc:sldMkLst>
          <pc:docMk/>
          <pc:sldMk cId="3453892131" sldId="6392"/>
        </pc:sldMkLst>
      </pc:sldChg>
      <pc:sldChg chg="del">
        <pc:chgData name="Dale Rintelman" userId="3015f9bd-f692-4206-b000-5b94df7f8e3b" providerId="ADAL" clId="{E1957F44-279D-4D08-BF8E-F26795CD67BC}" dt="2021-10-10T12:47:35.192" v="5" actId="47"/>
        <pc:sldMkLst>
          <pc:docMk/>
          <pc:sldMk cId="773518327" sldId="6394"/>
        </pc:sldMkLst>
      </pc:sldChg>
      <pc:sldChg chg="del">
        <pc:chgData name="Dale Rintelman" userId="3015f9bd-f692-4206-b000-5b94df7f8e3b" providerId="ADAL" clId="{E1957F44-279D-4D08-BF8E-F26795CD67BC}" dt="2021-10-10T12:47:44.361" v="8" actId="47"/>
        <pc:sldMkLst>
          <pc:docMk/>
          <pc:sldMk cId="1428951707" sldId="6402"/>
        </pc:sldMkLst>
      </pc:sldChg>
      <pc:sldChg chg="del">
        <pc:chgData name="Dale Rintelman" userId="3015f9bd-f692-4206-b000-5b94df7f8e3b" providerId="ADAL" clId="{E1957F44-279D-4D08-BF8E-F26795CD67BC}" dt="2021-10-10T12:47:47.439" v="9" actId="47"/>
        <pc:sldMkLst>
          <pc:docMk/>
          <pc:sldMk cId="3897251639" sldId="6405"/>
        </pc:sldMkLst>
      </pc:sldChg>
      <pc:sldChg chg="del">
        <pc:chgData name="Dale Rintelman" userId="3015f9bd-f692-4206-b000-5b94df7f8e3b" providerId="ADAL" clId="{E1957F44-279D-4D08-BF8E-F26795CD67BC}" dt="2021-10-10T12:47:48.720" v="10" actId="47"/>
        <pc:sldMkLst>
          <pc:docMk/>
          <pc:sldMk cId="2833149467" sldId="64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10" y="2932176"/>
            <a:ext cx="2835490" cy="23086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cs typeface="Arial" panose="020B0604020202020204" pitchFamily="34" charset="0"/>
              </a:rPr>
              <a:t>Mk 4:36-41</a:t>
            </a: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cs typeface="Arial" panose="020B0604020202020204" pitchFamily="34" charset="0"/>
              </a:rPr>
              <a:t>Mt 8:23-27</a:t>
            </a:r>
          </a:p>
          <a:p>
            <a:pPr marL="0" marR="38100" indent="-2286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cs typeface="Arial" panose="020B0604020202020204" pitchFamily="34" charset="0"/>
              </a:rPr>
              <a:t>Lk 8:22-25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10" y="6002255"/>
            <a:ext cx="4143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10/10/21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6A25E6E1-65DF-42A3-8DCE-6587F8F9D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010" y="274209"/>
            <a:ext cx="4423995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4800" b="1" dirty="0">
                <a:cs typeface="Arial" panose="020B0604020202020204" pitchFamily="34" charset="0"/>
              </a:rPr>
              <a:t>Following Jesus </a:t>
            </a:r>
            <a:r>
              <a:rPr lang="en-US" sz="3600" b="1" i="1" dirty="0">
                <a:cs typeface="Arial" panose="020B0604020202020204" pitchFamily="34" charset="0"/>
              </a:rPr>
              <a:t>Part 2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i="1" dirty="0">
                <a:cs typeface="Arial" panose="020B0604020202020204" pitchFamily="34" charset="0"/>
              </a:rPr>
              <a:t>Fear appendix</a:t>
            </a:r>
            <a:endParaRPr lang="en-US" sz="4800" b="1" i="1" dirty="0"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301201A-0502-4CFB-A3C7-BAB1A1281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0" r="50733" b="7299"/>
          <a:stretch/>
        </p:blipFill>
        <p:spPr>
          <a:xfrm>
            <a:off x="4400548" y="-210196"/>
            <a:ext cx="4991775" cy="73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6935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ED7CA-AB82-4861-981C-D9493C3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120402"/>
            <a:ext cx="8458200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On that day, when evening had come, he said to them, “Let us go across to the other side.”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36 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leaving the crowd, they took him with them in the boat, just as he was. And other boats were with him.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37 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a great windstorm arose, and the waves were breaking into the boat, so that the boat was already filling.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38 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But he was in the stern, asleep on the cushion. And they woke him and said to him,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2800" b="1" dirty="0">
                <a:effectLst/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Mk 4:35-38a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F0ED48-9631-40B3-A48D-9A0EFB5C2FFE}"/>
              </a:ext>
            </a:extLst>
          </p:cNvPr>
          <p:cNvSpPr/>
          <p:nvPr/>
        </p:nvSpPr>
        <p:spPr>
          <a:xfrm>
            <a:off x="2087881" y="2697481"/>
            <a:ext cx="45719" cy="87922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23393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ED7CA-AB82-4861-981C-D9493C3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35845"/>
            <a:ext cx="8531772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i="1" dirty="0">
                <a:solidFill>
                  <a:srgbClr val="7030A0"/>
                </a:solidFill>
                <a:effectLst/>
                <a:cs typeface="Arial" panose="020B0604020202020204" pitchFamily="34" charset="0"/>
              </a:rPr>
              <a:t>“Teacher, do you not care that we are perishing?”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39 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he awoke and rebuked the wind and said to the sea,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“Peace! Be still!” 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the wind ceased, and there was a great calm.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40 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He said to them,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“Why are you so afraid? Have you still no faith?”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41 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they were filled with great fear and said to one another, </a:t>
            </a:r>
            <a:r>
              <a:rPr lang="en-US" sz="3600" b="1" i="1" dirty="0">
                <a:solidFill>
                  <a:srgbClr val="7030A0"/>
                </a:solidFill>
                <a:effectLst/>
                <a:cs typeface="Arial" panose="020B0604020202020204" pitchFamily="34" charset="0"/>
              </a:rPr>
              <a:t>“Who then is this, that even the wind and the sea obey him?”	</a:t>
            </a:r>
            <a:r>
              <a:rPr lang="en-US" sz="2800" b="1" dirty="0">
                <a:cs typeface="Arial" panose="020B0604020202020204" pitchFamily="34" charset="0"/>
              </a:rPr>
              <a:t>MK 4:38b-41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F0ED48-9631-40B3-A48D-9A0EFB5C2FFE}"/>
              </a:ext>
            </a:extLst>
          </p:cNvPr>
          <p:cNvSpPr/>
          <p:nvPr/>
        </p:nvSpPr>
        <p:spPr>
          <a:xfrm>
            <a:off x="2087881" y="2697481"/>
            <a:ext cx="45719" cy="87922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843100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365AFA-46E7-48DF-9697-6A1DC4248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485" y="1828800"/>
            <a:ext cx="76962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  <a:tabLst>
                <a:tab pos="7780338" algn="r"/>
              </a:tabLst>
            </a:pP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Fear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not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 is scripture’s most used command.</a:t>
            </a:r>
            <a:endParaRPr lang="en-US" sz="6000" b="1" dirty="0">
              <a:cs typeface="Arial" panose="020B0604020202020204" pitchFamily="34" charset="0"/>
            </a:endParaRPr>
          </a:p>
        </p:txBody>
      </p:sp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DE78751A-7DB8-4226-8B03-E8297DF780B1}"/>
              </a:ext>
            </a:extLst>
          </p:cNvPr>
          <p:cNvSpPr/>
          <p:nvPr/>
        </p:nvSpPr>
        <p:spPr>
          <a:xfrm>
            <a:off x="2209800" y="1219200"/>
            <a:ext cx="306061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0012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ED7CA-AB82-4861-981C-D9493C3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120402"/>
            <a:ext cx="8458200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On that day, when evening had come, he said to them, “Let us go across to the other side.”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36 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leaving the crowd, they took him with them in the boat, just as he was. And other boats were with him.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37 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a great windstorm arose, and the waves were breaking into the boat, so that the boat was already filling.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38 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But he was in the stern, asleep on the cushion. And they woke him and said to him,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2800" b="1" dirty="0">
                <a:effectLst/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Mk 4:35-38a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F0ED48-9631-40B3-A48D-9A0EFB5C2FFE}"/>
              </a:ext>
            </a:extLst>
          </p:cNvPr>
          <p:cNvSpPr/>
          <p:nvPr/>
        </p:nvSpPr>
        <p:spPr>
          <a:xfrm>
            <a:off x="2087881" y="2697481"/>
            <a:ext cx="45719" cy="87922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63357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ED7CA-AB82-4861-981C-D9493C3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35845"/>
            <a:ext cx="8531772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i="1" dirty="0">
                <a:solidFill>
                  <a:srgbClr val="7030A0"/>
                </a:solidFill>
                <a:effectLst/>
                <a:cs typeface="Arial" panose="020B0604020202020204" pitchFamily="34" charset="0"/>
              </a:rPr>
              <a:t>“Teacher, do you not care that we are perishing?”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39 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he awoke and rebuked the wind and said to the sea,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“Peace! Be still!” 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the wind ceased, and there was a great calm.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40 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He said to them, </a:t>
            </a:r>
            <a:r>
              <a:rPr lang="en-US" sz="3600" b="1" dirty="0">
                <a:solidFill>
                  <a:srgbClr val="3E0000"/>
                </a:solidFill>
                <a:effectLst/>
                <a:cs typeface="Arial" panose="020B0604020202020204" pitchFamily="34" charset="0"/>
              </a:rPr>
              <a:t>“Why are you so afraid? Have you still no faith?”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41 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they were filled with great fear and said to one another, </a:t>
            </a:r>
            <a:r>
              <a:rPr lang="en-US" sz="3600" b="1" i="1" dirty="0">
                <a:solidFill>
                  <a:srgbClr val="7030A0"/>
                </a:solidFill>
                <a:effectLst/>
                <a:cs typeface="Arial" panose="020B0604020202020204" pitchFamily="34" charset="0"/>
              </a:rPr>
              <a:t>“Who then is this, that even the wind and the sea obey him?”	</a:t>
            </a:r>
            <a:r>
              <a:rPr lang="en-US" sz="2800" b="1" dirty="0">
                <a:cs typeface="Arial" panose="020B0604020202020204" pitchFamily="34" charset="0"/>
              </a:rPr>
              <a:t>MK 4:38b-41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F0ED48-9631-40B3-A48D-9A0EFB5C2FFE}"/>
              </a:ext>
            </a:extLst>
          </p:cNvPr>
          <p:cNvSpPr/>
          <p:nvPr/>
        </p:nvSpPr>
        <p:spPr>
          <a:xfrm>
            <a:off x="2087881" y="2697481"/>
            <a:ext cx="45719" cy="87922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05340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365AFA-46E7-48DF-9697-6A1DC4248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42" y="176464"/>
            <a:ext cx="7696200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  <a:tabLst>
                <a:tab pos="7780338" algn="r"/>
              </a:tabLst>
            </a:pP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Jesus addresses</a:t>
            </a:r>
          </a:p>
          <a:p>
            <a:pPr algn="ctr">
              <a:spcAft>
                <a:spcPts val="600"/>
              </a:spcAft>
              <a:tabLst>
                <a:tab pos="7780338" algn="r"/>
              </a:tabLst>
            </a:pP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the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fear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 before stopping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it’s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source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.</a:t>
            </a:r>
            <a:endParaRPr lang="en-US" sz="6000" b="1" dirty="0">
              <a:cs typeface="Arial" panose="020B0604020202020204" pitchFamily="34" charset="0"/>
            </a:endParaRPr>
          </a:p>
        </p:txBody>
      </p:sp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DE78751A-7DB8-4226-8B03-E8297DF780B1}"/>
              </a:ext>
            </a:extLst>
          </p:cNvPr>
          <p:cNvSpPr/>
          <p:nvPr/>
        </p:nvSpPr>
        <p:spPr>
          <a:xfrm>
            <a:off x="1143000" y="100263"/>
            <a:ext cx="306061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EF786-F50B-4CC5-B329-4CA2A37BE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14" y="3449503"/>
            <a:ext cx="8531772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200" b="1" dirty="0">
                <a:effectLst/>
                <a:cs typeface="Arial" panose="020B0604020202020204" pitchFamily="34" charset="0"/>
              </a:rPr>
              <a:t>And they went and woke him, saying, “Save us, Lord; we are perishing.” And he said to them, “Why are you afraid, O you of little faith?” Then he rose and rebuked the winds and the sea, and there was a great calm.</a:t>
            </a:r>
            <a:r>
              <a:rPr lang="en-US" sz="3400" b="1" dirty="0">
                <a:effectLst/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Mt 8:25-26</a:t>
            </a:r>
          </a:p>
        </p:txBody>
      </p:sp>
    </p:spTree>
    <p:extLst>
      <p:ext uri="{BB962C8B-B14F-4D97-AF65-F5344CB8AC3E}">
        <p14:creationId xmlns:p14="http://schemas.microsoft.com/office/powerpoint/2010/main" val="275093744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365AFA-46E7-48DF-9697-6A1DC4248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57200"/>
            <a:ext cx="76962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  <a:tabLst>
                <a:tab pos="7780338" algn="r"/>
              </a:tabLst>
            </a:pP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Faith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 is the</a:t>
            </a:r>
          </a:p>
          <a:p>
            <a:pPr algn="ctr">
              <a:spcAft>
                <a:spcPts val="600"/>
              </a:spcAft>
              <a:tabLst>
                <a:tab pos="7780338" algn="r"/>
              </a:tabLst>
            </a:pP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absence 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 of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fear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  <a:cs typeface="Arial" panose="020B0604020202020204" pitchFamily="34" charset="0"/>
              </a:rPr>
              <a:t>.</a:t>
            </a:r>
            <a:endParaRPr lang="en-US" sz="6000" b="1" dirty="0">
              <a:cs typeface="Arial" panose="020B0604020202020204" pitchFamily="34" charset="0"/>
            </a:endParaRPr>
          </a:p>
        </p:txBody>
      </p:sp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DE78751A-7DB8-4226-8B03-E8297DF780B1}"/>
              </a:ext>
            </a:extLst>
          </p:cNvPr>
          <p:cNvSpPr/>
          <p:nvPr/>
        </p:nvSpPr>
        <p:spPr>
          <a:xfrm>
            <a:off x="1905000" y="250620"/>
            <a:ext cx="306061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21DD3B-3ADD-4570-8911-569AD829E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14" y="2971800"/>
            <a:ext cx="8531772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200" b="1" dirty="0">
                <a:effectLst/>
                <a:cs typeface="Arial" panose="020B0604020202020204" pitchFamily="34" charset="0"/>
              </a:rPr>
              <a:t>And they went and woke him, saying, “Save us, Lord; we are perishing.” And he said to them, “Why are you afraid, O you of little faith?” Then he rose and rebuked the winds and the sea, and there was a great calm.</a:t>
            </a:r>
            <a:r>
              <a:rPr lang="en-US" sz="3400" b="1" dirty="0">
                <a:effectLst/>
                <a:cs typeface="Arial" panose="020B0604020202020204" pitchFamily="34" charset="0"/>
              </a:rPr>
              <a:t>	</a:t>
            </a:r>
            <a:r>
              <a:rPr lang="en-US" sz="2800" b="1" dirty="0">
                <a:cs typeface="Arial" panose="020B0604020202020204" pitchFamily="34" charset="0"/>
              </a:rPr>
              <a:t>Mt 8:25-26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24F581-9AAE-4F06-9C29-79E88160BA01}"/>
              </a:ext>
            </a:extLst>
          </p:cNvPr>
          <p:cNvCxnSpPr/>
          <p:nvPr/>
        </p:nvCxnSpPr>
        <p:spPr>
          <a:xfrm>
            <a:off x="3276600" y="4489011"/>
            <a:ext cx="5486400" cy="0"/>
          </a:xfrm>
          <a:prstGeom prst="line">
            <a:avLst/>
          </a:prstGeom>
          <a:ln w="50800">
            <a:solidFill>
              <a:srgbClr val="3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D5CF00-98D7-45D3-911F-4EACB4E04C04}"/>
              </a:ext>
            </a:extLst>
          </p:cNvPr>
          <p:cNvCxnSpPr>
            <a:cxnSpLocks/>
          </p:cNvCxnSpPr>
          <p:nvPr/>
        </p:nvCxnSpPr>
        <p:spPr>
          <a:xfrm>
            <a:off x="306114" y="4953000"/>
            <a:ext cx="1904947" cy="0"/>
          </a:xfrm>
          <a:prstGeom prst="line">
            <a:avLst/>
          </a:prstGeom>
          <a:ln w="50800">
            <a:solidFill>
              <a:srgbClr val="3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08821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ED7CA-AB82-4861-981C-D9493C3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14" y="457200"/>
            <a:ext cx="85317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By this we know that we abide in him and he in us, because he has given us of his Spirit.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14 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And we have seen and testify that the Father has sent his Son to be the Savior of the world.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15 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Whoever confesses that Jesus is the Son of God, God abides in him, and he in God.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16 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So we have come to know and to believe the love that God has for us. 	</a:t>
            </a:r>
            <a:r>
              <a:rPr lang="en-US" sz="2800" b="1" dirty="0">
                <a:effectLst/>
                <a:cs typeface="Arial" panose="020B0604020202020204" pitchFamily="34" charset="0"/>
              </a:rPr>
              <a:t>1 Jn 4:13-16a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F0ED48-9631-40B3-A48D-9A0EFB5C2FFE}"/>
              </a:ext>
            </a:extLst>
          </p:cNvPr>
          <p:cNvSpPr/>
          <p:nvPr/>
        </p:nvSpPr>
        <p:spPr>
          <a:xfrm>
            <a:off x="2087881" y="2697481"/>
            <a:ext cx="45719" cy="87922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329021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ED7CA-AB82-4861-981C-D9493C3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14" y="304800"/>
            <a:ext cx="8531772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God is love, and whoever abides in love abides in God, and God abides in him.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17 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By this is love perfected with us, so that we may have confidence for the day of judgment, because as he is so also are we in this world. </a:t>
            </a:r>
            <a:r>
              <a:rPr lang="en-US" sz="3600" b="1" baseline="30000" dirty="0">
                <a:effectLst/>
                <a:cs typeface="Arial" panose="020B0604020202020204" pitchFamily="34" charset="0"/>
              </a:rPr>
              <a:t>18 </a:t>
            </a:r>
            <a:r>
              <a:rPr lang="en-US" sz="3600" b="1" dirty="0">
                <a:effectLst/>
                <a:cs typeface="Arial" panose="020B0604020202020204" pitchFamily="34" charset="0"/>
              </a:rPr>
              <a:t>There is no fear in love, but perfect love casts out fear. For fear has to do with punishment, and whoever fears has not been perfected in love.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8004175" algn="r"/>
              </a:tabLst>
            </a:pPr>
            <a:r>
              <a:rPr lang="en-US" sz="3600" b="1" dirty="0">
                <a:effectLst/>
                <a:cs typeface="Arial" panose="020B0604020202020204" pitchFamily="34" charset="0"/>
              </a:rPr>
              <a:t>	</a:t>
            </a:r>
            <a:r>
              <a:rPr lang="en-US" sz="2800" b="1" dirty="0">
                <a:effectLst/>
                <a:cs typeface="Arial" panose="020B0604020202020204" pitchFamily="34" charset="0"/>
              </a:rPr>
              <a:t>1 Jn 4:16b-18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F0ED48-9631-40B3-A48D-9A0EFB5C2FFE}"/>
              </a:ext>
            </a:extLst>
          </p:cNvPr>
          <p:cNvSpPr/>
          <p:nvPr/>
        </p:nvSpPr>
        <p:spPr>
          <a:xfrm>
            <a:off x="2087881" y="2697481"/>
            <a:ext cx="45719" cy="87922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C79102-629D-4B54-BB39-851052F907E5}"/>
              </a:ext>
            </a:extLst>
          </p:cNvPr>
          <p:cNvSpPr/>
          <p:nvPr/>
        </p:nvSpPr>
        <p:spPr>
          <a:xfrm>
            <a:off x="306114" y="4191000"/>
            <a:ext cx="4265886" cy="521678"/>
          </a:xfrm>
          <a:prstGeom prst="roundRect">
            <a:avLst/>
          </a:prstGeom>
          <a:noFill/>
          <a:ln w="50800">
            <a:solidFill>
              <a:srgbClr val="3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F7E106-BC8E-40FD-BA21-3E0D15C7A1EF}"/>
              </a:ext>
            </a:extLst>
          </p:cNvPr>
          <p:cNvCxnSpPr/>
          <p:nvPr/>
        </p:nvCxnSpPr>
        <p:spPr>
          <a:xfrm>
            <a:off x="4572000" y="4712678"/>
            <a:ext cx="3962400" cy="0"/>
          </a:xfrm>
          <a:prstGeom prst="line">
            <a:avLst/>
          </a:prstGeom>
          <a:ln w="50800">
            <a:solidFill>
              <a:srgbClr val="3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064463-2902-44B0-99CA-914D285FE24D}"/>
              </a:ext>
            </a:extLst>
          </p:cNvPr>
          <p:cNvCxnSpPr>
            <a:cxnSpLocks/>
          </p:cNvCxnSpPr>
          <p:nvPr/>
        </p:nvCxnSpPr>
        <p:spPr>
          <a:xfrm>
            <a:off x="306114" y="5257800"/>
            <a:ext cx="3808686" cy="0"/>
          </a:xfrm>
          <a:prstGeom prst="line">
            <a:avLst/>
          </a:prstGeom>
          <a:ln w="50800">
            <a:solidFill>
              <a:srgbClr val="3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595010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365AFA-46E7-48DF-9697-6A1DC4248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9788"/>
            <a:ext cx="8534400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2286000" algn="l"/>
                <a:tab pos="7772400" algn="r"/>
              </a:tabLst>
            </a:pPr>
            <a:r>
              <a:rPr lang="en-US" sz="6000" b="1" i="1" strike="sngStrike" dirty="0">
                <a:solidFill>
                  <a:srgbClr val="3E0000"/>
                </a:solidFill>
                <a:cs typeface="Arial" panose="020B0604020202020204" pitchFamily="34" charset="0"/>
              </a:rPr>
              <a:t>I wonder if…</a:t>
            </a:r>
          </a:p>
          <a:p>
            <a:pPr algn="ctr">
              <a:tabLst>
                <a:tab pos="2286000" algn="l"/>
                <a:tab pos="7772400" algn="r"/>
              </a:tabLst>
            </a:pPr>
            <a:endParaRPr lang="en-US" sz="1000" b="1" i="1" dirty="0">
              <a:solidFill>
                <a:srgbClr val="3E0000"/>
              </a:solidFill>
              <a:cs typeface="Arial" panose="020B0604020202020204" pitchFamily="34" charset="0"/>
            </a:endParaRPr>
          </a:p>
          <a:p>
            <a:pPr>
              <a:tabLst>
                <a:tab pos="2286000" algn="l"/>
                <a:tab pos="8229600" algn="r"/>
              </a:tabLst>
            </a:pPr>
            <a:r>
              <a:rPr lang="en-US" sz="1000" b="1" u="dashLong" dirty="0">
                <a:solidFill>
                  <a:srgbClr val="3E0000"/>
                </a:solidFill>
                <a:cs typeface="Arial" panose="020B0604020202020204" pitchFamily="34" charset="0"/>
              </a:rPr>
              <a:t>		</a:t>
            </a:r>
          </a:p>
          <a:p>
            <a:pPr algn="ctr">
              <a:tabLst>
                <a:tab pos="2286000" algn="l"/>
                <a:tab pos="7772400" algn="r"/>
              </a:tabLst>
            </a:pPr>
            <a:endParaRPr lang="en-US" sz="1000" b="1" i="1" dirty="0">
              <a:solidFill>
                <a:srgbClr val="3E0000"/>
              </a:solidFill>
              <a:cs typeface="Arial" panose="020B0604020202020204" pitchFamily="34" charset="0"/>
            </a:endParaRPr>
          </a:p>
          <a:p>
            <a:pPr algn="ctr">
              <a:tabLst>
                <a:tab pos="2286000" algn="l"/>
                <a:tab pos="7772400" algn="r"/>
              </a:tabLst>
            </a:pPr>
            <a:endParaRPr lang="en-US" sz="1000" b="1" i="1" dirty="0">
              <a:solidFill>
                <a:srgbClr val="3E0000"/>
              </a:solidFill>
              <a:cs typeface="Arial" panose="020B0604020202020204" pitchFamily="34" charset="0"/>
            </a:endParaRPr>
          </a:p>
          <a:p>
            <a:pPr algn="ctr">
              <a:tabLst>
                <a:tab pos="2286000" algn="l"/>
                <a:tab pos="7772400" algn="r"/>
              </a:tabLst>
            </a:pPr>
            <a:endParaRPr lang="en-US" sz="1000" b="1" i="1" dirty="0">
              <a:solidFill>
                <a:srgbClr val="3E0000"/>
              </a:solidFill>
              <a:cs typeface="Arial" panose="020B0604020202020204" pitchFamily="34" charset="0"/>
            </a:endParaRPr>
          </a:p>
          <a:p>
            <a:pPr algn="ctr">
              <a:tabLst>
                <a:tab pos="2286000" algn="l"/>
                <a:tab pos="7772400" algn="r"/>
              </a:tabLst>
            </a:pPr>
            <a:r>
              <a:rPr lang="en-US" sz="6000" b="1" dirty="0">
                <a:cs typeface="Arial" panose="020B0604020202020204" pitchFamily="34" charset="0"/>
              </a:rPr>
              <a:t>Faith means looking at the right things &amp; lack of faith means looking at the wrong things!</a:t>
            </a:r>
          </a:p>
        </p:txBody>
      </p:sp>
    </p:spTree>
    <p:extLst>
      <p:ext uri="{BB962C8B-B14F-4D97-AF65-F5344CB8AC3E}">
        <p14:creationId xmlns:p14="http://schemas.microsoft.com/office/powerpoint/2010/main" val="222821026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4410</TotalTime>
  <Words>746</Words>
  <Application>Microsoft Office PowerPoint</Application>
  <PresentationFormat>On-screen Show (4:3)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409</cp:revision>
  <dcterms:created xsi:type="dcterms:W3CDTF">2020-07-19T11:17:55Z</dcterms:created>
  <dcterms:modified xsi:type="dcterms:W3CDTF">2021-10-10T12:49:34Z</dcterms:modified>
</cp:coreProperties>
</file>