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93" r:id="rId1"/>
  </p:sldMasterIdLst>
  <p:notesMasterIdLst>
    <p:notesMasterId r:id="rId24"/>
  </p:notesMasterIdLst>
  <p:handoutMasterIdLst>
    <p:handoutMasterId r:id="rId25"/>
  </p:handoutMasterIdLst>
  <p:sldIdLst>
    <p:sldId id="5679" r:id="rId2"/>
    <p:sldId id="5709" r:id="rId3"/>
    <p:sldId id="5691" r:id="rId4"/>
    <p:sldId id="5703" r:id="rId5"/>
    <p:sldId id="5704" r:id="rId6"/>
    <p:sldId id="5681" r:id="rId7"/>
    <p:sldId id="5708" r:id="rId8"/>
    <p:sldId id="5714" r:id="rId9"/>
    <p:sldId id="5705" r:id="rId10"/>
    <p:sldId id="5717" r:id="rId11"/>
    <p:sldId id="5688" r:id="rId12"/>
    <p:sldId id="5719" r:id="rId13"/>
    <p:sldId id="5720" r:id="rId14"/>
    <p:sldId id="5721" r:id="rId15"/>
    <p:sldId id="5722" r:id="rId16"/>
    <p:sldId id="5723" r:id="rId17"/>
    <p:sldId id="5724" r:id="rId18"/>
    <p:sldId id="5725" r:id="rId19"/>
    <p:sldId id="5726" r:id="rId20"/>
    <p:sldId id="5727" r:id="rId21"/>
    <p:sldId id="5728" r:id="rId22"/>
    <p:sldId id="5729" r:id="rId23"/>
  </p:sldIdLst>
  <p:sldSz cx="9144000" cy="6858000" type="screen4x3"/>
  <p:notesSz cx="7010400" cy="9296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E0000"/>
    <a:srgbClr val="003300"/>
    <a:srgbClr val="CC0000"/>
    <a:srgbClr val="001236"/>
    <a:srgbClr val="4C0000"/>
    <a:srgbClr val="200F51"/>
    <a:srgbClr val="800000"/>
    <a:srgbClr val="140A52"/>
    <a:srgbClr val="000510"/>
    <a:srgbClr val="3C28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640" autoAdjust="0"/>
    <p:restoredTop sz="93969" autoAdjust="0"/>
  </p:normalViewPr>
  <p:slideViewPr>
    <p:cSldViewPr showGuides="1">
      <p:cViewPr varScale="1">
        <p:scale>
          <a:sx n="64" d="100"/>
          <a:sy n="64" d="100"/>
        </p:scale>
        <p:origin x="288"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2382"/>
    </p:cViewPr>
  </p:sorterViewPr>
  <p:notesViewPr>
    <p:cSldViewPr showGuides="1">
      <p:cViewPr varScale="1">
        <p:scale>
          <a:sx n="55" d="100"/>
          <a:sy n="55" d="100"/>
        </p:scale>
        <p:origin x="2772"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174" tIns="46588" rIns="93174" bIns="46588" rtlCol="0"/>
          <a:lstStyle>
            <a:lvl1pPr algn="l" eaLnBrk="1" fontAlgn="auto" hangingPunct="1">
              <a:spcBef>
                <a:spcPts val="0"/>
              </a:spcBef>
              <a:spcAft>
                <a:spcPts val="0"/>
              </a:spcAft>
              <a:defRPr sz="1200" dirty="0">
                <a:latin typeface="+mn-lt"/>
              </a:defRPr>
            </a:lvl1pPr>
          </a:lstStyle>
          <a:p>
            <a:pPr>
              <a:defRPr/>
            </a:pPr>
            <a:endParaRPr lang="en-US" dirty="0"/>
          </a:p>
        </p:txBody>
      </p:sp>
      <p:sp>
        <p:nvSpPr>
          <p:cNvPr id="3" name="Date Placeholder 2"/>
          <p:cNvSpPr>
            <a:spLocks noGrp="1"/>
          </p:cNvSpPr>
          <p:nvPr>
            <p:ph type="dt" sz="quarter" idx="1"/>
          </p:nvPr>
        </p:nvSpPr>
        <p:spPr>
          <a:xfrm>
            <a:off x="3971926" y="0"/>
            <a:ext cx="3036888" cy="465138"/>
          </a:xfrm>
          <a:prstGeom prst="rect">
            <a:avLst/>
          </a:prstGeom>
        </p:spPr>
        <p:txBody>
          <a:bodyPr vert="horz" lIns="93174" tIns="46588" rIns="93174" bIns="46588" rtlCol="0"/>
          <a:lstStyle>
            <a:lvl1pPr algn="r" eaLnBrk="1" fontAlgn="auto" hangingPunct="1">
              <a:spcBef>
                <a:spcPts val="0"/>
              </a:spcBef>
              <a:spcAft>
                <a:spcPts val="0"/>
              </a:spcAft>
              <a:defRPr sz="1200">
                <a:latin typeface="+mn-lt"/>
              </a:defRPr>
            </a:lvl1pPr>
          </a:lstStyle>
          <a:p>
            <a:pPr>
              <a:defRPr/>
            </a:pPr>
            <a:fld id="{E4AA96D6-9668-4899-AAD5-4140F4AFEE62}" type="datetimeFigureOut">
              <a:rPr lang="en-US"/>
              <a:pPr>
                <a:defRPr/>
              </a:pPr>
              <a:t>1/26/2020</a:t>
            </a:fld>
            <a:endParaRPr lang="en-US" dirty="0"/>
          </a:p>
        </p:txBody>
      </p:sp>
      <p:sp>
        <p:nvSpPr>
          <p:cNvPr id="4" name="Footer Placeholder 3"/>
          <p:cNvSpPr>
            <a:spLocks noGrp="1"/>
          </p:cNvSpPr>
          <p:nvPr>
            <p:ph type="ftr" sz="quarter" idx="2"/>
          </p:nvPr>
        </p:nvSpPr>
        <p:spPr>
          <a:xfrm>
            <a:off x="1" y="8829675"/>
            <a:ext cx="3036888" cy="465138"/>
          </a:xfrm>
          <a:prstGeom prst="rect">
            <a:avLst/>
          </a:prstGeom>
        </p:spPr>
        <p:txBody>
          <a:bodyPr vert="horz" lIns="93174" tIns="46588" rIns="93174" bIns="46588" rtlCol="0" anchor="b"/>
          <a:lstStyle>
            <a:lvl1pPr algn="l" eaLnBrk="1" fontAlgn="auto" hangingPunct="1">
              <a:spcBef>
                <a:spcPts val="0"/>
              </a:spcBef>
              <a:spcAft>
                <a:spcPts val="0"/>
              </a:spcAft>
              <a:defRPr sz="1200" dirty="0">
                <a:latin typeface="+mn-lt"/>
              </a:defRPr>
            </a:lvl1pPr>
          </a:lstStyle>
          <a:p>
            <a:pPr>
              <a:defRPr/>
            </a:pPr>
            <a:endParaRPr lang="en-US" dirty="0"/>
          </a:p>
        </p:txBody>
      </p:sp>
      <p:sp>
        <p:nvSpPr>
          <p:cNvPr id="5" name="Slide Number Placeholder 4"/>
          <p:cNvSpPr>
            <a:spLocks noGrp="1"/>
          </p:cNvSpPr>
          <p:nvPr>
            <p:ph type="sldNum" sz="quarter" idx="3"/>
          </p:nvPr>
        </p:nvSpPr>
        <p:spPr>
          <a:xfrm>
            <a:off x="3971926" y="8829675"/>
            <a:ext cx="3036888" cy="465138"/>
          </a:xfrm>
          <a:prstGeom prst="rect">
            <a:avLst/>
          </a:prstGeom>
        </p:spPr>
        <p:txBody>
          <a:bodyPr vert="horz" lIns="93174" tIns="46588" rIns="93174" bIns="46588" rtlCol="0" anchor="b"/>
          <a:lstStyle>
            <a:lvl1pPr algn="r" eaLnBrk="1" fontAlgn="auto" hangingPunct="1">
              <a:spcBef>
                <a:spcPts val="0"/>
              </a:spcBef>
              <a:spcAft>
                <a:spcPts val="0"/>
              </a:spcAft>
              <a:defRPr sz="1200">
                <a:latin typeface="+mn-lt"/>
              </a:defRPr>
            </a:lvl1pPr>
          </a:lstStyle>
          <a:p>
            <a:pPr>
              <a:defRPr/>
            </a:pPr>
            <a:fld id="{C3A26895-C2E3-4028-89DB-B12CFB31EDB6}" type="slidenum">
              <a:rPr lang="en-US"/>
              <a:pPr>
                <a:defRPr/>
              </a:pPr>
              <a:t>‹#›</a:t>
            </a:fld>
            <a:endParaRPr lang="en-US" dirty="0"/>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6888" cy="465138"/>
          </a:xfrm>
          <a:prstGeom prst="rect">
            <a:avLst/>
          </a:prstGeom>
        </p:spPr>
        <p:txBody>
          <a:bodyPr vert="horz" lIns="93548" tIns="46774" rIns="93548" bIns="46774" rtlCol="0"/>
          <a:lstStyle>
            <a:lvl1pPr algn="l" eaLnBrk="1" hangingPunct="1">
              <a:defRPr sz="1200" dirty="0">
                <a:latin typeface="Arial" charset="0"/>
              </a:defRPr>
            </a:lvl1pPr>
          </a:lstStyle>
          <a:p>
            <a:pPr>
              <a:defRPr/>
            </a:pPr>
            <a:endParaRPr lang="en-US" dirty="0"/>
          </a:p>
        </p:txBody>
      </p:sp>
      <p:sp>
        <p:nvSpPr>
          <p:cNvPr id="3" name="Date Placeholder 2"/>
          <p:cNvSpPr>
            <a:spLocks noGrp="1"/>
          </p:cNvSpPr>
          <p:nvPr>
            <p:ph type="dt" idx="1"/>
          </p:nvPr>
        </p:nvSpPr>
        <p:spPr>
          <a:xfrm>
            <a:off x="3971926" y="0"/>
            <a:ext cx="3036888" cy="465138"/>
          </a:xfrm>
          <a:prstGeom prst="rect">
            <a:avLst/>
          </a:prstGeom>
        </p:spPr>
        <p:txBody>
          <a:bodyPr vert="horz" lIns="93548" tIns="46774" rIns="93548" bIns="46774" rtlCol="0"/>
          <a:lstStyle>
            <a:lvl1pPr algn="r" eaLnBrk="1" hangingPunct="1">
              <a:defRPr sz="1200">
                <a:latin typeface="Arial" charset="0"/>
              </a:defRPr>
            </a:lvl1pPr>
          </a:lstStyle>
          <a:p>
            <a:pPr>
              <a:defRPr/>
            </a:pPr>
            <a:fld id="{27078B37-2A58-4AB2-90F7-D39C0570B202}" type="datetimeFigureOut">
              <a:rPr lang="en-US"/>
              <a:pPr>
                <a:defRPr/>
              </a:pPr>
              <a:t>1/26/2020</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548" tIns="46774" rIns="93548" bIns="46774" rtlCol="0" anchor="ctr"/>
          <a:lstStyle/>
          <a:p>
            <a:pPr lvl="0"/>
            <a:endParaRPr lang="en-US" noProof="0" dirty="0"/>
          </a:p>
        </p:txBody>
      </p:sp>
      <p:sp>
        <p:nvSpPr>
          <p:cNvPr id="5" name="Notes Placeholder 4"/>
          <p:cNvSpPr>
            <a:spLocks noGrp="1"/>
          </p:cNvSpPr>
          <p:nvPr>
            <p:ph type="body" sz="quarter" idx="3"/>
          </p:nvPr>
        </p:nvSpPr>
        <p:spPr>
          <a:xfrm>
            <a:off x="701675" y="4416427"/>
            <a:ext cx="5607050" cy="4183063"/>
          </a:xfrm>
          <a:prstGeom prst="rect">
            <a:avLst/>
          </a:prstGeom>
        </p:spPr>
        <p:txBody>
          <a:bodyPr vert="horz" lIns="93548" tIns="46774" rIns="93548" bIns="46774"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675"/>
            <a:ext cx="3036888" cy="465138"/>
          </a:xfrm>
          <a:prstGeom prst="rect">
            <a:avLst/>
          </a:prstGeom>
        </p:spPr>
        <p:txBody>
          <a:bodyPr vert="horz" lIns="93548" tIns="46774" rIns="93548" bIns="46774" rtlCol="0" anchor="b"/>
          <a:lstStyle>
            <a:lvl1pPr algn="l" eaLnBrk="1" hangingPunct="1">
              <a:defRPr sz="1200" dirty="0">
                <a:latin typeface="Arial" charset="0"/>
              </a:defRPr>
            </a:lvl1pPr>
          </a:lstStyle>
          <a:p>
            <a:pPr>
              <a:defRPr/>
            </a:pPr>
            <a:endParaRPr lang="en-US" dirty="0"/>
          </a:p>
        </p:txBody>
      </p:sp>
      <p:sp>
        <p:nvSpPr>
          <p:cNvPr id="7" name="Slide Number Placeholder 6"/>
          <p:cNvSpPr>
            <a:spLocks noGrp="1"/>
          </p:cNvSpPr>
          <p:nvPr>
            <p:ph type="sldNum" sz="quarter" idx="5"/>
          </p:nvPr>
        </p:nvSpPr>
        <p:spPr>
          <a:xfrm>
            <a:off x="3971926" y="8829675"/>
            <a:ext cx="3036888" cy="465138"/>
          </a:xfrm>
          <a:prstGeom prst="rect">
            <a:avLst/>
          </a:prstGeom>
        </p:spPr>
        <p:txBody>
          <a:bodyPr vert="horz" lIns="93548" tIns="46774" rIns="93548" bIns="46774" rtlCol="0" anchor="b"/>
          <a:lstStyle>
            <a:lvl1pPr algn="r" eaLnBrk="1" hangingPunct="1">
              <a:defRPr sz="1200">
                <a:latin typeface="Arial" charset="0"/>
              </a:defRPr>
            </a:lvl1pPr>
          </a:lstStyle>
          <a:p>
            <a:pPr>
              <a:defRPr/>
            </a:pPr>
            <a:fld id="{8BE3DCCF-9315-40EC-AB5D-258771C66C64}"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383666C-802F-4392-A00E-98CEE425D6F9}"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3925D314-1835-409D-9EFD-58E955B29040}" type="slidenum">
              <a:rPr lang="en-US"/>
              <a:pPr>
                <a:defRPr/>
              </a:pPr>
              <a:t>‹#›</a:t>
            </a:fld>
            <a:endParaRPr lang="en-US" dirty="0"/>
          </a:p>
        </p:txBody>
      </p:sp>
    </p:spTree>
    <p:extLst>
      <p:ext uri="{BB962C8B-B14F-4D97-AF65-F5344CB8AC3E}">
        <p14:creationId xmlns:p14="http://schemas.microsoft.com/office/powerpoint/2010/main" val="2131622236"/>
      </p:ext>
    </p:extLst>
  </p:cSld>
  <p:clrMapOvr>
    <a:masterClrMapping/>
  </p:clrMapOvr>
  <p:transition spd="slow">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7DA05A5-5A0B-45FF-B89D-85BC8460AB0C}"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1DFD8002-CF1F-4096-9569-3573B982FB02}" type="slidenum">
              <a:rPr lang="en-US"/>
              <a:pPr>
                <a:defRPr/>
              </a:pPr>
              <a:t>‹#›</a:t>
            </a:fld>
            <a:endParaRPr lang="en-US" dirty="0"/>
          </a:p>
        </p:txBody>
      </p:sp>
    </p:spTree>
    <p:extLst>
      <p:ext uri="{BB962C8B-B14F-4D97-AF65-F5344CB8AC3E}">
        <p14:creationId xmlns:p14="http://schemas.microsoft.com/office/powerpoint/2010/main" val="947686743"/>
      </p:ext>
    </p:extLst>
  </p:cSld>
  <p:clrMapOvr>
    <a:masterClrMapping/>
  </p:clrMapOvr>
  <p:transition spd="slow">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E58BCD70-790B-4A11-9799-E88470345A93}"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65996E6A-4084-41FC-B2D9-CD53888D83D6}" type="slidenum">
              <a:rPr lang="en-US"/>
              <a:pPr>
                <a:defRPr/>
              </a:pPr>
              <a:t>‹#›</a:t>
            </a:fld>
            <a:endParaRPr lang="en-US" dirty="0"/>
          </a:p>
        </p:txBody>
      </p:sp>
    </p:spTree>
    <p:extLst>
      <p:ext uri="{BB962C8B-B14F-4D97-AF65-F5344CB8AC3E}">
        <p14:creationId xmlns:p14="http://schemas.microsoft.com/office/powerpoint/2010/main" val="1967377904"/>
      </p:ext>
    </p:extLst>
  </p:cSld>
  <p:clrMapOvr>
    <a:masterClrMapping/>
  </p:clrMapOvr>
  <p:transition spd="slow">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CFB44BCD-C835-4034-8505-224F441D54CB}" type="datetimeFigureOut">
              <a:rPr lang="en-US"/>
              <a:pPr>
                <a:defRPr/>
              </a:pPr>
              <a:t>1/26/2020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088990BB-F777-40B5-BC28-2430EB8FBE66}" type="slidenum">
              <a:rPr lang="en-US"/>
              <a:pPr>
                <a:defRPr/>
              </a:pPr>
              <a:t>‹#›</a:t>
            </a:fld>
            <a:endParaRPr lang="en-US" dirty="0"/>
          </a:p>
        </p:txBody>
      </p:sp>
    </p:spTree>
    <p:extLst>
      <p:ext uri="{BB962C8B-B14F-4D97-AF65-F5344CB8AC3E}">
        <p14:creationId xmlns:p14="http://schemas.microsoft.com/office/powerpoint/2010/main" val="1008038741"/>
      </p:ext>
    </p:extLst>
  </p:cSld>
  <p:clrMapOvr>
    <a:masterClrMapping/>
  </p:clrMapOvr>
  <p:transition spd="slow">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F1BB4B57-825F-48E0-BF16-963E87FFE659}" type="datetimeFigureOut">
              <a:rPr lang="en-US"/>
              <a:pPr>
                <a:defRPr/>
              </a:pPr>
              <a:t>1/26/2020</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54E3616B-0542-4CE8-8DAE-BEAA6DB1B070}" type="slidenum">
              <a:rPr lang="en-US"/>
              <a:pPr>
                <a:defRPr/>
              </a:pPr>
              <a:t>‹#›</a:t>
            </a:fld>
            <a:endParaRPr lang="en-US" dirty="0"/>
          </a:p>
        </p:txBody>
      </p:sp>
    </p:spTree>
    <p:extLst>
      <p:ext uri="{BB962C8B-B14F-4D97-AF65-F5344CB8AC3E}">
        <p14:creationId xmlns:p14="http://schemas.microsoft.com/office/powerpoint/2010/main" val="3577869043"/>
      </p:ext>
    </p:extLst>
  </p:cSld>
  <p:clrMapOvr>
    <a:masterClrMapping/>
  </p:clrMapOvr>
  <p:transition spd="slow">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138B4DE8-5ED3-47D1-A32C-1E2E49221FE3}" type="datetimeFigureOut">
              <a:rPr lang="en-US"/>
              <a:pPr>
                <a:defRPr/>
              </a:pPr>
              <a:t>1/26/2020</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B8C5E01C-1404-4CAD-A550-550339EBA210}" type="slidenum">
              <a:rPr lang="en-US"/>
              <a:pPr>
                <a:defRPr/>
              </a:pPr>
              <a:t>‹#›</a:t>
            </a:fld>
            <a:endParaRPr lang="en-US" dirty="0"/>
          </a:p>
        </p:txBody>
      </p:sp>
    </p:spTree>
    <p:extLst>
      <p:ext uri="{BB962C8B-B14F-4D97-AF65-F5344CB8AC3E}">
        <p14:creationId xmlns:p14="http://schemas.microsoft.com/office/powerpoint/2010/main" val="1740798950"/>
      </p:ext>
    </p:extLst>
  </p:cSld>
  <p:clrMapOvr>
    <a:masterClrMapping/>
  </p:clrMapOvr>
  <p:transition spd="slow">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97F2399E-1BF0-477C-98CB-F873E9621757}" type="datetimeFigureOut">
              <a:rPr lang="en-US"/>
              <a:pPr>
                <a:defRPr/>
              </a:pPr>
              <a:t>1/26/2020</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2E9925CD-BC6B-42B2-A4BA-068E3A048892}" type="slidenum">
              <a:rPr lang="en-US"/>
              <a:pPr>
                <a:defRPr/>
              </a:pPr>
              <a:t>‹#›</a:t>
            </a:fld>
            <a:endParaRPr lang="en-US" dirty="0"/>
          </a:p>
        </p:txBody>
      </p:sp>
    </p:spTree>
    <p:extLst>
      <p:ext uri="{BB962C8B-B14F-4D97-AF65-F5344CB8AC3E}">
        <p14:creationId xmlns:p14="http://schemas.microsoft.com/office/powerpoint/2010/main" val="1904975980"/>
      </p:ext>
    </p:extLst>
  </p:cSld>
  <p:clrMapOvr>
    <a:masterClrMapping/>
  </p:clrMapOvr>
  <p:transition spd="slow">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8A62D4B8-E19B-4905-A097-CBAC17352F85}" type="datetimeFigureOut">
              <a:rPr lang="en-US"/>
              <a:pPr>
                <a:defRPr/>
              </a:pPr>
              <a:t>1/26/2020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BCE95AD5-C483-4D69-8DAF-88F64E7D3184}" type="slidenum">
              <a:rPr lang="en-US"/>
              <a:pPr>
                <a:defRPr/>
              </a:pPr>
              <a:t>‹#›</a:t>
            </a:fld>
            <a:endParaRPr lang="en-US" dirty="0"/>
          </a:p>
        </p:txBody>
      </p:sp>
    </p:spTree>
    <p:extLst>
      <p:ext uri="{BB962C8B-B14F-4D97-AF65-F5344CB8AC3E}">
        <p14:creationId xmlns:p14="http://schemas.microsoft.com/office/powerpoint/2010/main" val="1262274109"/>
      </p:ext>
    </p:extLst>
  </p:cSld>
  <p:clrMapOvr>
    <a:masterClrMapping/>
  </p:clrMapOvr>
  <p:transition spd="slow">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rtlCol="0">
            <a:normAutofit/>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E0CFBABC-811A-43E2-95C0-925DF895F8CB}" type="datetimeFigureOut">
              <a:rPr lang="en-US"/>
              <a:pPr>
                <a:defRPr/>
              </a:pPr>
              <a:t>1/26/2020</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3367E973-7675-48A5-8C2D-5FC890CCEB84}" type="slidenum">
              <a:rPr lang="en-US"/>
              <a:pPr>
                <a:defRPr/>
              </a:pPr>
              <a:t>‹#›</a:t>
            </a:fld>
            <a:endParaRPr lang="en-US" dirty="0"/>
          </a:p>
        </p:txBody>
      </p:sp>
    </p:spTree>
    <p:extLst>
      <p:ext uri="{BB962C8B-B14F-4D97-AF65-F5344CB8AC3E}">
        <p14:creationId xmlns:p14="http://schemas.microsoft.com/office/powerpoint/2010/main" val="2804723466"/>
      </p:ext>
    </p:extLst>
  </p:cSld>
  <p:clrMapOvr>
    <a:masterClrMapping/>
  </p:clrMapOvr>
  <p:transition spd="slow">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C5173480-399F-476C-B408-5116C24F63C0}"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97337134-7EAC-4920-B564-C6A85EB01160}" type="slidenum">
              <a:rPr lang="en-US"/>
              <a:pPr>
                <a:defRPr/>
              </a:pPr>
              <a:t>‹#›</a:t>
            </a:fld>
            <a:endParaRPr lang="en-US" dirty="0"/>
          </a:p>
        </p:txBody>
      </p:sp>
    </p:spTree>
    <p:extLst>
      <p:ext uri="{BB962C8B-B14F-4D97-AF65-F5344CB8AC3E}">
        <p14:creationId xmlns:p14="http://schemas.microsoft.com/office/powerpoint/2010/main" val="687227958"/>
      </p:ext>
    </p:extLst>
  </p:cSld>
  <p:clrMapOvr>
    <a:masterClrMapping/>
  </p:clrMapOvr>
  <p:transition spd="slow">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03191E29-5936-4AE4-925D-188B0F8BBB7A}" type="datetimeFigureOut">
              <a:rPr lang="en-US"/>
              <a:pPr>
                <a:defRPr/>
              </a:pPr>
              <a:t>1/26/2020</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5A370B8F-34D3-4D31-94DD-F102750F5FA3}" type="slidenum">
              <a:rPr lang="en-US"/>
              <a:pPr>
                <a:defRPr/>
              </a:pPr>
              <a:t>‹#›</a:t>
            </a:fld>
            <a:endParaRPr lang="en-US" dirty="0"/>
          </a:p>
        </p:txBody>
      </p:sp>
    </p:spTree>
    <p:extLst>
      <p:ext uri="{BB962C8B-B14F-4D97-AF65-F5344CB8AC3E}">
        <p14:creationId xmlns:p14="http://schemas.microsoft.com/office/powerpoint/2010/main" val="287859853"/>
      </p:ext>
    </p:extLst>
  </p:cSld>
  <p:clrMapOvr>
    <a:masterClrMapping/>
  </p:clrMapOvr>
  <p:transition spd="slow">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a:defRPr/>
            </a:pPr>
            <a:fld id="{1A9E0286-B1FA-453C-948A-193D5F62C066}" type="datetimeFigureOut">
              <a:rPr lang="en-US"/>
              <a:pPr>
                <a:defRPr/>
              </a:pPr>
              <a:t>1/26/2020</a:t>
            </a:fld>
            <a:endParaRPr lang="en-US" dirty="0"/>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900" dirty="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a:defRPr/>
            </a:pPr>
            <a:fld id="{00B2CDBA-08FD-4277-94DC-663BFDE2EF40}"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Lst>
  <p:transition spd="slow">
    <p:random/>
  </p:transition>
  <p:txStyles>
    <p:titleStyle>
      <a:lvl1pPr algn="l" defTabSz="685800" rtl="0" eaLnBrk="0" fontAlgn="base" hangingPunct="0">
        <a:lnSpc>
          <a:spcPct val="90000"/>
        </a:lnSpc>
        <a:spcBef>
          <a:spcPct val="0"/>
        </a:spcBef>
        <a:spcAft>
          <a:spcPct val="0"/>
        </a:spcAft>
        <a:defRPr sz="3300" kern="1200">
          <a:solidFill>
            <a:schemeClr val="tx1"/>
          </a:solidFill>
          <a:latin typeface="+mj-lt"/>
          <a:ea typeface="+mj-ea"/>
          <a:cs typeface="+mj-cs"/>
        </a:defRPr>
      </a:lvl1pPr>
      <a:lvl2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2pPr>
      <a:lvl3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3pPr>
      <a:lvl4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4pPr>
      <a:lvl5pPr algn="l" defTabSz="685800" rtl="0" eaLnBrk="0" fontAlgn="base" hangingPunct="0">
        <a:lnSpc>
          <a:spcPct val="90000"/>
        </a:lnSpc>
        <a:spcBef>
          <a:spcPct val="0"/>
        </a:spcBef>
        <a:spcAft>
          <a:spcPct val="0"/>
        </a:spcAft>
        <a:defRPr sz="3300">
          <a:solidFill>
            <a:schemeClr val="tx1"/>
          </a:solidFill>
          <a:latin typeface="Calibri Light" panose="020F0302020204030204" pitchFamily="34" charset="0"/>
        </a:defRPr>
      </a:lvl5pPr>
      <a:lvl6pPr marL="457200" algn="l" defTabSz="685800" rtl="0" fontAlgn="base">
        <a:lnSpc>
          <a:spcPct val="90000"/>
        </a:lnSpc>
        <a:spcBef>
          <a:spcPct val="0"/>
        </a:spcBef>
        <a:spcAft>
          <a:spcPct val="0"/>
        </a:spcAft>
        <a:defRPr sz="3300">
          <a:solidFill>
            <a:schemeClr val="tx1"/>
          </a:solidFill>
          <a:latin typeface="Calibri Light" panose="020F0302020204030204" pitchFamily="34" charset="0"/>
        </a:defRPr>
      </a:lvl6pPr>
      <a:lvl7pPr marL="914400" algn="l" defTabSz="685800" rtl="0" fontAlgn="base">
        <a:lnSpc>
          <a:spcPct val="90000"/>
        </a:lnSpc>
        <a:spcBef>
          <a:spcPct val="0"/>
        </a:spcBef>
        <a:spcAft>
          <a:spcPct val="0"/>
        </a:spcAft>
        <a:defRPr sz="3300">
          <a:solidFill>
            <a:schemeClr val="tx1"/>
          </a:solidFill>
          <a:latin typeface="Calibri Light" panose="020F0302020204030204" pitchFamily="34" charset="0"/>
        </a:defRPr>
      </a:lvl7pPr>
      <a:lvl8pPr marL="1371600" algn="l" defTabSz="685800" rtl="0" fontAlgn="base">
        <a:lnSpc>
          <a:spcPct val="90000"/>
        </a:lnSpc>
        <a:spcBef>
          <a:spcPct val="0"/>
        </a:spcBef>
        <a:spcAft>
          <a:spcPct val="0"/>
        </a:spcAft>
        <a:defRPr sz="3300">
          <a:solidFill>
            <a:schemeClr val="tx1"/>
          </a:solidFill>
          <a:latin typeface="Calibri Light" panose="020F0302020204030204" pitchFamily="34" charset="0"/>
        </a:defRPr>
      </a:lvl8pPr>
      <a:lvl9pPr marL="1828800" algn="l" defTabSz="685800" rtl="0" fontAlgn="base">
        <a:lnSpc>
          <a:spcPct val="90000"/>
        </a:lnSpc>
        <a:spcBef>
          <a:spcPct val="0"/>
        </a:spcBef>
        <a:spcAft>
          <a:spcPct val="0"/>
        </a:spcAft>
        <a:defRPr sz="3300">
          <a:solidFill>
            <a:schemeClr val="tx1"/>
          </a:solidFill>
          <a:latin typeface="Calibri Light" panose="020F0302020204030204" pitchFamily="34" charset="0"/>
        </a:defRPr>
      </a:lvl9pPr>
    </p:titleStyle>
    <p:bodyStyle>
      <a:lvl1pPr marL="171450" indent="-171450" algn="l" defTabSz="685800" rtl="0" eaLnBrk="0" fontAlgn="base" hangingPunct="0">
        <a:lnSpc>
          <a:spcPct val="90000"/>
        </a:lnSpc>
        <a:spcBef>
          <a:spcPts val="750"/>
        </a:spcBef>
        <a:spcAft>
          <a:spcPct val="0"/>
        </a:spcAft>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0" fontAlgn="base" hangingPunct="0">
        <a:lnSpc>
          <a:spcPct val="90000"/>
        </a:lnSpc>
        <a:spcBef>
          <a:spcPts val="375"/>
        </a:spcBef>
        <a:spcAft>
          <a:spcPct val="0"/>
        </a:spcAft>
        <a:buFont typeface="Arial" panose="020B0604020202020204" pitchFamily="34" charset="0"/>
        <a:buChar char="•"/>
        <a:defRPr kern="1200">
          <a:solidFill>
            <a:schemeClr val="tx1"/>
          </a:solidFill>
          <a:latin typeface="+mn-lt"/>
          <a:ea typeface="+mn-ea"/>
          <a:cs typeface="+mn-cs"/>
        </a:defRPr>
      </a:lvl2pPr>
      <a:lvl3pPr marL="857250" indent="-171450" algn="l" defTabSz="685800" rtl="0" eaLnBrk="0" fontAlgn="base" hangingPunct="0">
        <a:lnSpc>
          <a:spcPct val="90000"/>
        </a:lnSpc>
        <a:spcBef>
          <a:spcPts val="375"/>
        </a:spcBef>
        <a:spcAft>
          <a:spcPct val="0"/>
        </a:spcAft>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4pPr>
      <a:lvl5pPr marL="1543050" indent="-171450" algn="l" defTabSz="685800" rtl="0" eaLnBrk="0" fontAlgn="base" hangingPunct="0">
        <a:lnSpc>
          <a:spcPct val="90000"/>
        </a:lnSpc>
        <a:spcBef>
          <a:spcPts val="375"/>
        </a:spcBef>
        <a:spcAft>
          <a:spcPct val="0"/>
        </a:spcAft>
        <a:buFont typeface="Arial" panose="020B0604020202020204" pitchFamily="34" charset="0"/>
        <a:buChar char="•"/>
        <a:defRPr sz="130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9"/>
          <p:cNvSpPr txBox="1">
            <a:spLocks noChangeArrowheads="1"/>
          </p:cNvSpPr>
          <p:nvPr/>
        </p:nvSpPr>
        <p:spPr bwMode="auto">
          <a:xfrm>
            <a:off x="381000" y="228124"/>
            <a:ext cx="8435966"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8118475" algn="r"/>
              </a:tabLst>
            </a:pPr>
            <a:r>
              <a:rPr lang="en-US" altLang="en-US" sz="6000" b="1" dirty="0">
                <a:solidFill>
                  <a:srgbClr val="3E0000"/>
                </a:solidFill>
                <a:latin typeface="+mn-lt"/>
              </a:rPr>
              <a:t>Seeds of Time	</a:t>
            </a:r>
            <a:r>
              <a:rPr lang="en-US" altLang="en-US" sz="4000" b="1" i="1" dirty="0">
                <a:solidFill>
                  <a:srgbClr val="3E0000"/>
                </a:solidFill>
                <a:latin typeface="+mn-lt"/>
              </a:rPr>
              <a:t>Jesus, the 2</a:t>
            </a:r>
            <a:r>
              <a:rPr lang="en-US" altLang="en-US" sz="4000" b="1" i="1" baseline="30000" dirty="0">
                <a:solidFill>
                  <a:srgbClr val="3E0000"/>
                </a:solidFill>
                <a:latin typeface="+mn-lt"/>
              </a:rPr>
              <a:t>nd</a:t>
            </a:r>
            <a:r>
              <a:rPr lang="en-US" altLang="en-US" sz="4000" b="1" i="1" dirty="0">
                <a:solidFill>
                  <a:srgbClr val="3E0000"/>
                </a:solidFill>
                <a:latin typeface="+mn-lt"/>
              </a:rPr>
              <a:t>  </a:t>
            </a:r>
            <a:endParaRPr lang="en-US" altLang="en-US" sz="4000" b="1" i="1" baseline="30000" dirty="0">
              <a:solidFill>
                <a:srgbClr val="3E0000"/>
              </a:solidFill>
              <a:latin typeface="+mn-lt"/>
            </a:endParaRPr>
          </a:p>
          <a:p>
            <a:pPr algn="r">
              <a:tabLst>
                <a:tab pos="8118475" algn="r"/>
              </a:tabLst>
            </a:pPr>
            <a:r>
              <a:rPr lang="en-US" altLang="en-US" sz="4000" b="1" i="1" dirty="0">
                <a:solidFill>
                  <a:srgbClr val="3E0000"/>
                </a:solidFill>
                <a:latin typeface="+mn-lt"/>
              </a:rPr>
              <a:t>Coming &amp; Tabernacles </a:t>
            </a:r>
          </a:p>
        </p:txBody>
      </p:sp>
      <p:sp>
        <p:nvSpPr>
          <p:cNvPr id="4" name="TextBox 9">
            <a:extLst>
              <a:ext uri="{FF2B5EF4-FFF2-40B4-BE49-F238E27FC236}">
                <a16:creationId xmlns:a16="http://schemas.microsoft.com/office/drawing/2014/main" id="{B361AE13-12CF-42A0-A10A-48446F5B374A}"/>
              </a:ext>
            </a:extLst>
          </p:cNvPr>
          <p:cNvSpPr txBox="1">
            <a:spLocks noChangeArrowheads="1"/>
          </p:cNvSpPr>
          <p:nvPr/>
        </p:nvSpPr>
        <p:spPr bwMode="auto">
          <a:xfrm>
            <a:off x="3352800" y="2182504"/>
            <a:ext cx="5464166" cy="27699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38100" indent="0" algn="r">
              <a:spcBef>
                <a:spcPts val="0"/>
              </a:spcBef>
              <a:spcAft>
                <a:spcPts val="0"/>
              </a:spcAft>
            </a:pPr>
            <a:r>
              <a:rPr lang="en-US" sz="3200" b="1" kern="1400" dirty="0">
                <a:solidFill>
                  <a:srgbClr val="000000"/>
                </a:solidFill>
                <a:latin typeface="Calibri" panose="020F0502020204030204" pitchFamily="34" charset="0"/>
              </a:rPr>
              <a:t>Zech 13:7-9; 14:1-21</a:t>
            </a:r>
          </a:p>
          <a:p>
            <a:pPr marL="0" marR="38100" indent="0" algn="r">
              <a:spcBef>
                <a:spcPts val="0"/>
              </a:spcBef>
              <a:spcAft>
                <a:spcPts val="0"/>
              </a:spcAft>
            </a:pPr>
            <a:r>
              <a:rPr lang="en-US" sz="3200" b="1" kern="1400" dirty="0">
                <a:solidFill>
                  <a:srgbClr val="000000"/>
                </a:solidFill>
                <a:latin typeface="Calibri" panose="020F0502020204030204" pitchFamily="34" charset="0"/>
              </a:rPr>
              <a:t>Mt 4:19; 24:3, 29-31; 25:31-34 </a:t>
            </a:r>
          </a:p>
          <a:p>
            <a:pPr marL="0" marR="38100" indent="0" algn="r">
              <a:spcBef>
                <a:spcPts val="0"/>
              </a:spcBef>
              <a:spcAft>
                <a:spcPts val="0"/>
              </a:spcAft>
            </a:pPr>
            <a:r>
              <a:rPr lang="en-US" sz="3200" b="1" kern="1400" dirty="0">
                <a:solidFill>
                  <a:srgbClr val="000000"/>
                </a:solidFill>
                <a:latin typeface="Calibri" panose="020F0502020204030204" pitchFamily="34" charset="0"/>
              </a:rPr>
              <a:t>Jn 21:15-19; Acts 1:9-11 </a:t>
            </a:r>
            <a:endParaRPr lang="en-US" sz="3200" kern="1400" dirty="0">
              <a:solidFill>
                <a:srgbClr val="000000"/>
              </a:solidFill>
              <a:latin typeface="Times New Roman" panose="02020603050405020304" pitchFamily="18" charset="0"/>
            </a:endParaRPr>
          </a:p>
          <a:p>
            <a:pPr marL="0" marR="38100" indent="0" algn="r">
              <a:spcBef>
                <a:spcPts val="0"/>
              </a:spcBef>
              <a:spcAft>
                <a:spcPts val="0"/>
              </a:spcAft>
            </a:pPr>
            <a:r>
              <a:rPr lang="en-US" sz="3200" b="1" kern="1400" dirty="0">
                <a:solidFill>
                  <a:srgbClr val="000000"/>
                </a:solidFill>
                <a:latin typeface="Calibri" panose="020F0502020204030204" pitchFamily="34" charset="0"/>
              </a:rPr>
              <a:t>Phil 2:6-11</a:t>
            </a:r>
            <a:endParaRPr lang="en-US" sz="3200" kern="1400" dirty="0">
              <a:solidFill>
                <a:srgbClr val="000000"/>
              </a:solidFill>
              <a:latin typeface="Times New Roman" panose="02020603050405020304" pitchFamily="18" charset="0"/>
            </a:endParaRPr>
          </a:p>
          <a:p>
            <a:pPr>
              <a:spcBef>
                <a:spcPts val="0"/>
              </a:spcBef>
              <a:spcAft>
                <a:spcPts val="0"/>
              </a:spcAft>
            </a:pPr>
            <a:r>
              <a:rPr lang="en-US" sz="2800" kern="1400" dirty="0">
                <a:solidFill>
                  <a:srgbClr val="000000"/>
                </a:solidFill>
                <a:latin typeface="Times New Roman" panose="02020603050405020304" pitchFamily="18" charset="0"/>
              </a:rPr>
              <a:t> </a:t>
            </a:r>
          </a:p>
          <a:p>
            <a:r>
              <a:rPr lang="nl-NL" dirty="0"/>
              <a:t> </a:t>
            </a:r>
          </a:p>
        </p:txBody>
      </p:sp>
      <p:sp>
        <p:nvSpPr>
          <p:cNvPr id="6" name="TextBox 9">
            <a:extLst>
              <a:ext uri="{FF2B5EF4-FFF2-40B4-BE49-F238E27FC236}">
                <a16:creationId xmlns:a16="http://schemas.microsoft.com/office/drawing/2014/main" id="{ADE34FF5-CF35-4327-A88B-501DBAB8DBDE}"/>
              </a:ext>
            </a:extLst>
          </p:cNvPr>
          <p:cNvSpPr txBox="1">
            <a:spLocks noChangeArrowheads="1"/>
          </p:cNvSpPr>
          <p:nvPr/>
        </p:nvSpPr>
        <p:spPr bwMode="auto">
          <a:xfrm>
            <a:off x="5649918" y="6019800"/>
            <a:ext cx="316704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r"/>
            <a:r>
              <a:rPr lang="en-US" altLang="en-US" sz="2400" b="1" i="1" dirty="0">
                <a:cs typeface="Arial" panose="020B0604020202020204" pitchFamily="34" charset="0"/>
              </a:rPr>
              <a:t>1/19\\26/20</a:t>
            </a:r>
          </a:p>
        </p:txBody>
      </p:sp>
      <p:pic>
        <p:nvPicPr>
          <p:cNvPr id="3" name="Picture 2" descr="A picture containing object, table, sitting, standing&#10;&#10;Description automatically generated">
            <a:extLst>
              <a:ext uri="{FF2B5EF4-FFF2-40B4-BE49-F238E27FC236}">
                <a16:creationId xmlns:a16="http://schemas.microsoft.com/office/drawing/2014/main" id="{BD400097-BC41-40DD-A6CA-13E59C9D555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435" y="1859340"/>
            <a:ext cx="4274035" cy="4770536"/>
          </a:xfrm>
          <a:prstGeom prst="rect">
            <a:avLst/>
          </a:prstGeom>
        </p:spPr>
      </p:pic>
    </p:spTree>
  </p:cSld>
  <p:clrMapOvr>
    <a:masterClrMapping/>
  </p:clrMapOvr>
  <p:transition spd="slow">
    <p:random/>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D54CE-7A6C-4791-BC35-81949869CBC6}"/>
              </a:ext>
            </a:extLst>
          </p:cNvPr>
          <p:cNvSpPr txBox="1">
            <a:spLocks noChangeArrowheads="1"/>
          </p:cNvSpPr>
          <p:nvPr/>
        </p:nvSpPr>
        <p:spPr bwMode="auto">
          <a:xfrm>
            <a:off x="381000" y="304800"/>
            <a:ext cx="8149390" cy="6186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2400" algn="r"/>
              </a:tabLst>
            </a:pPr>
            <a:r>
              <a:rPr lang="en-US" sz="3600" dirty="0"/>
              <a:t>And when he had said these things, as they were looking on, he was lifted up, and a cloud took him out of their sight. </a:t>
            </a:r>
            <a:r>
              <a:rPr lang="en-US" sz="3600" b="1" baseline="30000" dirty="0"/>
              <a:t>10 </a:t>
            </a:r>
            <a:r>
              <a:rPr lang="en-US" sz="3600" dirty="0"/>
              <a:t>And while they were gazing into heaven as he went, behold, two men stood by them in white robes, </a:t>
            </a:r>
            <a:r>
              <a:rPr lang="en-US" sz="3600" b="1" baseline="30000" dirty="0"/>
              <a:t>11 </a:t>
            </a:r>
            <a:r>
              <a:rPr lang="en-US" sz="3600" dirty="0"/>
              <a:t>and said, “Men of Galilee, why do you stand looking into heaven? This Jesus, who was taken up from you into heaven, will come in the same way as you saw him go into heaven.”</a:t>
            </a:r>
            <a:r>
              <a:rPr lang="en-US" dirty="0"/>
              <a:t> 	</a:t>
            </a:r>
            <a:r>
              <a:rPr lang="en-US" b="1" dirty="0">
                <a:solidFill>
                  <a:prstClr val="black"/>
                </a:solidFill>
              </a:rPr>
              <a:t>Acts 1:9-11</a:t>
            </a:r>
            <a:endParaRPr lang="en-US" b="1" dirty="0"/>
          </a:p>
        </p:txBody>
      </p:sp>
    </p:spTree>
    <p:extLst>
      <p:ext uri="{BB962C8B-B14F-4D97-AF65-F5344CB8AC3E}">
        <p14:creationId xmlns:p14="http://schemas.microsoft.com/office/powerpoint/2010/main" val="1675005961"/>
      </p:ext>
    </p:extLst>
  </p:cSld>
  <p:clrMapOvr>
    <a:masterClrMapping/>
  </p:clrMapOvr>
  <p:transition spd="slow">
    <p:random/>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592351"/>
            <a:ext cx="80010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dirty="0"/>
              <a:t>The 3 hinges to understanding Jesus’ 2</a:t>
            </a:r>
            <a:r>
              <a:rPr lang="en-US" sz="6000" baseline="30000" dirty="0"/>
              <a:t>nd</a:t>
            </a:r>
            <a:r>
              <a:rPr lang="en-US" sz="6000" dirty="0"/>
              <a:t> coming are </a:t>
            </a:r>
            <a:r>
              <a:rPr lang="en-US" sz="6000" b="1" u="sng" dirty="0">
                <a:uFill>
                  <a:solidFill>
                    <a:srgbClr val="3E0000"/>
                  </a:solidFill>
                </a:uFill>
              </a:rPr>
              <a:t>the</a:t>
            </a:r>
            <a:r>
              <a:rPr lang="en-US" sz="6000" dirty="0"/>
              <a:t> </a:t>
            </a:r>
            <a:r>
              <a:rPr lang="en-US" sz="6000" b="1" u="sng" dirty="0">
                <a:uFill>
                  <a:solidFill>
                    <a:srgbClr val="3E0000"/>
                  </a:solidFill>
                </a:uFill>
              </a:rPr>
              <a:t>Cross</a:t>
            </a:r>
            <a:r>
              <a:rPr lang="en-US" sz="6000" b="1" dirty="0">
                <a:uFill>
                  <a:solidFill>
                    <a:srgbClr val="3E0000"/>
                  </a:solidFill>
                </a:uFill>
              </a:rPr>
              <a:t>,</a:t>
            </a:r>
            <a:r>
              <a:rPr lang="en-US" sz="6000" dirty="0"/>
              <a:t> </a:t>
            </a:r>
            <a:r>
              <a:rPr lang="en-US" sz="6000" b="1" u="sng" dirty="0">
                <a:uFill>
                  <a:solidFill>
                    <a:srgbClr val="3E0000"/>
                  </a:solidFill>
                </a:uFill>
              </a:rPr>
              <a:t>Jerusalem</a:t>
            </a:r>
            <a:endParaRPr lang="en-US" sz="6000" dirty="0"/>
          </a:p>
          <a:p>
            <a:pPr algn="ctr"/>
            <a:r>
              <a:rPr lang="en-US" sz="6000" dirty="0"/>
              <a:t>&amp; </a:t>
            </a:r>
            <a:r>
              <a:rPr lang="en-US" sz="6000" b="1" u="sng" dirty="0">
                <a:uFill>
                  <a:solidFill>
                    <a:srgbClr val="3E0000"/>
                  </a:solidFill>
                </a:uFill>
              </a:rPr>
              <a:t>the</a:t>
            </a:r>
            <a:r>
              <a:rPr lang="en-US" sz="6000" b="1" dirty="0">
                <a:uFill>
                  <a:solidFill>
                    <a:srgbClr val="3E0000"/>
                  </a:solidFill>
                </a:uFill>
              </a:rPr>
              <a:t> </a:t>
            </a:r>
            <a:r>
              <a:rPr lang="en-US" sz="6000" b="1" u="sng" dirty="0">
                <a:uFill>
                  <a:solidFill>
                    <a:srgbClr val="3E0000"/>
                  </a:solidFill>
                </a:uFill>
              </a:rPr>
              <a:t>Feast</a:t>
            </a:r>
            <a:r>
              <a:rPr lang="en-US" sz="6000" dirty="0">
                <a:uFill>
                  <a:solidFill>
                    <a:srgbClr val="3E0000"/>
                  </a:solidFill>
                </a:uFill>
              </a:rPr>
              <a:t> </a:t>
            </a:r>
            <a:r>
              <a:rPr lang="en-US" sz="6000" b="1" u="sng" dirty="0">
                <a:uFill>
                  <a:solidFill>
                    <a:srgbClr val="3E0000"/>
                  </a:solidFill>
                </a:uFill>
              </a:rPr>
              <a:t>of</a:t>
            </a:r>
            <a:r>
              <a:rPr lang="en-US" sz="6000" dirty="0">
                <a:uFill>
                  <a:solidFill>
                    <a:srgbClr val="3E0000"/>
                  </a:solidFill>
                </a:uFill>
              </a:rPr>
              <a:t> </a:t>
            </a:r>
            <a:r>
              <a:rPr lang="en-US" sz="6000" b="1" u="sng" dirty="0">
                <a:uFill>
                  <a:solidFill>
                    <a:srgbClr val="3E0000"/>
                  </a:solidFill>
                </a:uFill>
              </a:rPr>
              <a:t>Booths</a:t>
            </a:r>
            <a:r>
              <a:rPr lang="en-US" sz="6000" b="1" dirty="0">
                <a:uFill>
                  <a:solidFill>
                    <a:srgbClr val="3E0000"/>
                  </a:solidFill>
                </a:uFill>
              </a:rPr>
              <a:t>.</a:t>
            </a:r>
            <a:endParaRPr lang="en-US" sz="6000" b="1" dirty="0"/>
          </a:p>
        </p:txBody>
      </p:sp>
      <p:sp>
        <p:nvSpPr>
          <p:cNvPr id="3" name="Explosion 1 6">
            <a:extLst>
              <a:ext uri="{FF2B5EF4-FFF2-40B4-BE49-F238E27FC236}">
                <a16:creationId xmlns:a16="http://schemas.microsoft.com/office/drawing/2014/main" id="{09DD2DF1-0808-4163-8720-5119357D631D}"/>
              </a:ext>
            </a:extLst>
          </p:cNvPr>
          <p:cNvSpPr/>
          <p:nvPr/>
        </p:nvSpPr>
        <p:spPr>
          <a:xfrm>
            <a:off x="1524000" y="381000"/>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62199819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000" fill="hold"/>
                                        <p:tgtEl>
                                          <p:spTgt spid="5"/>
                                        </p:tgtEl>
                                        <p:attrNameLst>
                                          <p:attrName>ppt_x</p:attrName>
                                        </p:attrNameLst>
                                      </p:cBhvr>
                                      <p:tavLst>
                                        <p:tav tm="0">
                                          <p:val>
                                            <p:strVal val="#ppt_x"/>
                                          </p:val>
                                        </p:tav>
                                        <p:tav tm="100000">
                                          <p:val>
                                            <p:strVal val="#ppt_x"/>
                                          </p:val>
                                        </p:tav>
                                      </p:tavLst>
                                    </p:anim>
                                    <p:anim calcmode="lin" valueType="num">
                                      <p:cBhvr additive="base">
                                        <p:cTn id="13"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381000" y="381000"/>
            <a:ext cx="815340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Who is Jesus to you?</a:t>
            </a:r>
          </a:p>
        </p:txBody>
      </p:sp>
      <p:sp>
        <p:nvSpPr>
          <p:cNvPr id="3" name="TextBox 1">
            <a:extLst>
              <a:ext uri="{FF2B5EF4-FFF2-40B4-BE49-F238E27FC236}">
                <a16:creationId xmlns:a16="http://schemas.microsoft.com/office/drawing/2014/main" id="{76BD607E-53EE-4E9C-AD29-ABCE4D303EDE}"/>
              </a:ext>
            </a:extLst>
          </p:cNvPr>
          <p:cNvSpPr txBox="1">
            <a:spLocks noChangeArrowheads="1"/>
          </p:cNvSpPr>
          <p:nvPr/>
        </p:nvSpPr>
        <p:spPr bwMode="auto">
          <a:xfrm>
            <a:off x="381000" y="1676400"/>
            <a:ext cx="8153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b="1" dirty="0"/>
              <a:t>A human who lived in Galilee 2000 years ago?</a:t>
            </a:r>
          </a:p>
        </p:txBody>
      </p:sp>
      <p:sp>
        <p:nvSpPr>
          <p:cNvPr id="4" name="TextBox 1">
            <a:extLst>
              <a:ext uri="{FF2B5EF4-FFF2-40B4-BE49-F238E27FC236}">
                <a16:creationId xmlns:a16="http://schemas.microsoft.com/office/drawing/2014/main" id="{468E0F08-18B0-4A5F-B3EF-B09C938249F9}"/>
              </a:ext>
            </a:extLst>
          </p:cNvPr>
          <p:cNvSpPr txBox="1">
            <a:spLocks noChangeArrowheads="1"/>
          </p:cNvSpPr>
          <p:nvPr/>
        </p:nvSpPr>
        <p:spPr bwMode="auto">
          <a:xfrm>
            <a:off x="381000" y="3156466"/>
            <a:ext cx="8153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b="1" dirty="0"/>
              <a:t>A fictitious person who represents good?</a:t>
            </a:r>
          </a:p>
        </p:txBody>
      </p:sp>
      <p:sp>
        <p:nvSpPr>
          <p:cNvPr id="6" name="TextBox 1">
            <a:extLst>
              <a:ext uri="{FF2B5EF4-FFF2-40B4-BE49-F238E27FC236}">
                <a16:creationId xmlns:a16="http://schemas.microsoft.com/office/drawing/2014/main" id="{04527940-A034-415E-B8AF-F15643D373DC}"/>
              </a:ext>
            </a:extLst>
          </p:cNvPr>
          <p:cNvSpPr txBox="1">
            <a:spLocks noChangeArrowheads="1"/>
          </p:cNvSpPr>
          <p:nvPr/>
        </p:nvSpPr>
        <p:spPr bwMode="auto">
          <a:xfrm>
            <a:off x="381000" y="4636532"/>
            <a:ext cx="8153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b="1" dirty="0"/>
              <a:t>A man with a human body who was also God?</a:t>
            </a:r>
          </a:p>
        </p:txBody>
      </p:sp>
    </p:spTree>
    <p:extLst>
      <p:ext uri="{BB962C8B-B14F-4D97-AF65-F5344CB8AC3E}">
        <p14:creationId xmlns:p14="http://schemas.microsoft.com/office/powerpoint/2010/main" val="3528126068"/>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3000" fill="hold"/>
                                        <p:tgtEl>
                                          <p:spTgt spid="3"/>
                                        </p:tgtEl>
                                        <p:attrNameLst>
                                          <p:attrName>ppt_x</p:attrName>
                                        </p:attrNameLst>
                                      </p:cBhvr>
                                      <p:tavLst>
                                        <p:tav tm="0">
                                          <p:val>
                                            <p:strVal val="#ppt_x"/>
                                          </p:val>
                                        </p:tav>
                                        <p:tav tm="100000">
                                          <p:val>
                                            <p:strVal val="#ppt_x"/>
                                          </p:val>
                                        </p:tav>
                                      </p:tavLst>
                                    </p:anim>
                                    <p:anim calcmode="lin" valueType="num">
                                      <p:cBhvr additive="base">
                                        <p:cTn id="8" dur="30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3000"/>
                            </p:stCondLst>
                            <p:childTnLst>
                              <p:par>
                                <p:cTn id="10" presetID="2" presetClass="entr" presetSubtype="4"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0" fill="hold"/>
                                        <p:tgtEl>
                                          <p:spTgt spid="4"/>
                                        </p:tgtEl>
                                        <p:attrNameLst>
                                          <p:attrName>ppt_x</p:attrName>
                                        </p:attrNameLst>
                                      </p:cBhvr>
                                      <p:tavLst>
                                        <p:tav tm="0">
                                          <p:val>
                                            <p:strVal val="#ppt_x"/>
                                          </p:val>
                                        </p:tav>
                                        <p:tav tm="100000">
                                          <p:val>
                                            <p:strVal val="#ppt_x"/>
                                          </p:val>
                                        </p:tav>
                                      </p:tavLst>
                                    </p:anim>
                                    <p:anim calcmode="lin" valueType="num">
                                      <p:cBhvr additive="base">
                                        <p:cTn id="13" dur="3000" fill="hold"/>
                                        <p:tgtEl>
                                          <p:spTgt spid="4"/>
                                        </p:tgtEl>
                                        <p:attrNameLst>
                                          <p:attrName>ppt_y</p:attrName>
                                        </p:attrNameLst>
                                      </p:cBhvr>
                                      <p:tavLst>
                                        <p:tav tm="0">
                                          <p:val>
                                            <p:strVal val="1+#ppt_h/2"/>
                                          </p:val>
                                        </p:tav>
                                        <p:tav tm="100000">
                                          <p:val>
                                            <p:strVal val="#ppt_y"/>
                                          </p:val>
                                        </p:tav>
                                      </p:tavLst>
                                    </p:anim>
                                  </p:childTnLst>
                                </p:cTn>
                              </p:par>
                            </p:childTnLst>
                          </p:cTn>
                        </p:par>
                        <p:par>
                          <p:cTn id="14" fill="hold">
                            <p:stCondLst>
                              <p:cond delay="60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3000" fill="hold"/>
                                        <p:tgtEl>
                                          <p:spTgt spid="6"/>
                                        </p:tgtEl>
                                        <p:attrNameLst>
                                          <p:attrName>ppt_x</p:attrName>
                                        </p:attrNameLst>
                                      </p:cBhvr>
                                      <p:tavLst>
                                        <p:tav tm="0">
                                          <p:val>
                                            <p:strVal val="#ppt_x"/>
                                          </p:val>
                                        </p:tav>
                                        <p:tav tm="100000">
                                          <p:val>
                                            <p:strVal val="#ppt_x"/>
                                          </p:val>
                                        </p:tav>
                                      </p:tavLst>
                                    </p:anim>
                                    <p:anim calcmode="lin" valueType="num">
                                      <p:cBhvr additive="base">
                                        <p:cTn id="18" dur="30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381000" y="381000"/>
            <a:ext cx="8153400" cy="6001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4800" b="1" dirty="0"/>
              <a:t>The cross is significant because it reveals a  God who came miraculously </a:t>
            </a:r>
            <a:r>
              <a:rPr lang="en-US" sz="4800" i="1" dirty="0"/>
              <a:t>(conceived and born of a woman without sex)</a:t>
            </a:r>
            <a:r>
              <a:rPr lang="en-US" sz="4800" b="1" dirty="0"/>
              <a:t> to do the impossible </a:t>
            </a:r>
            <a:r>
              <a:rPr lang="en-US" sz="4800" i="1" dirty="0"/>
              <a:t>(make a way for us to be holy heavenly beings)</a:t>
            </a:r>
            <a:r>
              <a:rPr lang="en-US" sz="4800" b="1" dirty="0"/>
              <a:t>!</a:t>
            </a:r>
          </a:p>
        </p:txBody>
      </p:sp>
    </p:spTree>
    <p:extLst>
      <p:ext uri="{BB962C8B-B14F-4D97-AF65-F5344CB8AC3E}">
        <p14:creationId xmlns:p14="http://schemas.microsoft.com/office/powerpoint/2010/main" val="3540790690"/>
      </p:ext>
    </p:extLst>
  </p:cSld>
  <p:clrMapOvr>
    <a:masterClrMapping/>
  </p:clrMapOvr>
  <p:transition spd="slow">
    <p:random/>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D54CE-7A6C-4791-BC35-81949869CBC6}"/>
              </a:ext>
            </a:extLst>
          </p:cNvPr>
          <p:cNvSpPr txBox="1">
            <a:spLocks noChangeArrowheads="1"/>
          </p:cNvSpPr>
          <p:nvPr/>
        </p:nvSpPr>
        <p:spPr bwMode="auto">
          <a:xfrm>
            <a:off x="497305" y="889843"/>
            <a:ext cx="814939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2400" algn="r"/>
              </a:tabLst>
            </a:pPr>
            <a:r>
              <a:rPr lang="en-US" sz="3600" b="1" i="1" dirty="0"/>
              <a:t>Jesus</a:t>
            </a:r>
            <a:r>
              <a:rPr lang="en-US" sz="3600" dirty="0"/>
              <a:t>, though he was in the form of God, did not count equality with God a thing to be grasped, </a:t>
            </a:r>
            <a:r>
              <a:rPr lang="en-US" sz="3600" b="1" baseline="30000" dirty="0"/>
              <a:t>7 </a:t>
            </a:r>
            <a:r>
              <a:rPr lang="en-US" sz="3600" dirty="0"/>
              <a:t>but emptied himself, by taking the form of a servant, being born in the likeness of men. </a:t>
            </a:r>
            <a:r>
              <a:rPr lang="en-US" sz="3600" b="1" baseline="30000" dirty="0"/>
              <a:t>8 </a:t>
            </a:r>
            <a:r>
              <a:rPr lang="en-US" sz="3600" dirty="0"/>
              <a:t>And being found in human form, he humbled himself by becoming obedient to the point of death, even death on a cross.</a:t>
            </a:r>
            <a:r>
              <a:rPr lang="en-US" sz="3200" dirty="0"/>
              <a:t>	</a:t>
            </a:r>
            <a:r>
              <a:rPr lang="en-US" b="1" dirty="0">
                <a:solidFill>
                  <a:prstClr val="black"/>
                </a:solidFill>
              </a:rPr>
              <a:t>Phil 2:6-8</a:t>
            </a:r>
            <a:endParaRPr lang="en-US" b="1" dirty="0"/>
          </a:p>
        </p:txBody>
      </p:sp>
    </p:spTree>
    <p:extLst>
      <p:ext uri="{BB962C8B-B14F-4D97-AF65-F5344CB8AC3E}">
        <p14:creationId xmlns:p14="http://schemas.microsoft.com/office/powerpoint/2010/main" val="2928286769"/>
      </p:ext>
    </p:extLst>
  </p:cSld>
  <p:clrMapOvr>
    <a:masterClrMapping/>
  </p:clrMapOvr>
  <p:transition spd="slow">
    <p:random/>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35D54CE-7A6C-4791-BC35-81949869CBC6}"/>
              </a:ext>
            </a:extLst>
          </p:cNvPr>
          <p:cNvSpPr txBox="1">
            <a:spLocks noChangeArrowheads="1"/>
          </p:cNvSpPr>
          <p:nvPr/>
        </p:nvSpPr>
        <p:spPr bwMode="auto">
          <a:xfrm>
            <a:off x="497305" y="1166842"/>
            <a:ext cx="8149390"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772400" algn="r"/>
              </a:tabLst>
            </a:pPr>
            <a:r>
              <a:rPr lang="en-US" sz="3600" dirty="0"/>
              <a:t>Therefore God has highly exalted him and bestowed on him the name that is above every name, </a:t>
            </a:r>
            <a:r>
              <a:rPr lang="en-US" sz="3600" b="1" baseline="30000" dirty="0"/>
              <a:t>10 </a:t>
            </a:r>
            <a:r>
              <a:rPr lang="en-US" sz="3600" dirty="0"/>
              <a:t>so that at the name of Jesus every knee should bow, in heaven and on earth and under the earth, </a:t>
            </a:r>
            <a:r>
              <a:rPr lang="en-US" sz="3600" b="1" baseline="30000" dirty="0"/>
              <a:t>11 </a:t>
            </a:r>
            <a:r>
              <a:rPr lang="en-US" sz="3600" dirty="0"/>
              <a:t>and every tongue confess that Jesus Christ is Lord, to the glory of God the Father.</a:t>
            </a:r>
            <a:r>
              <a:rPr lang="en-US" dirty="0"/>
              <a:t> 	</a:t>
            </a:r>
            <a:r>
              <a:rPr lang="en-US" b="1" dirty="0">
                <a:solidFill>
                  <a:prstClr val="black"/>
                </a:solidFill>
              </a:rPr>
              <a:t>Phil 2:9-11</a:t>
            </a:r>
            <a:endParaRPr lang="en-US" b="1" dirty="0"/>
          </a:p>
        </p:txBody>
      </p:sp>
    </p:spTree>
    <p:extLst>
      <p:ext uri="{BB962C8B-B14F-4D97-AF65-F5344CB8AC3E}">
        <p14:creationId xmlns:p14="http://schemas.microsoft.com/office/powerpoint/2010/main" val="1008930354"/>
      </p:ext>
    </p:extLst>
  </p:cSld>
  <p:clrMapOvr>
    <a:masterClrMapping/>
  </p:clrMapOvr>
  <p:transition spd="slow">
    <p:random/>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food, drawing&#10;&#10;Description automatically generated">
            <a:extLst>
              <a:ext uri="{FF2B5EF4-FFF2-40B4-BE49-F238E27FC236}">
                <a16:creationId xmlns:a16="http://schemas.microsoft.com/office/drawing/2014/main" id="{1163FF2B-C645-4770-B44E-B9E2E8276A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1282" y="643466"/>
            <a:ext cx="3673673" cy="5571066"/>
          </a:xfrm>
          <a:prstGeom prst="rect">
            <a:avLst/>
          </a:prstGeom>
        </p:spPr>
      </p:pic>
      <p:cxnSp>
        <p:nvCxnSpPr>
          <p:cNvPr id="14" name="Straight Connector 13">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55996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3" name="Picture 2" descr="A picture containing book, text&#10;&#10;Description automatically generated">
            <a:extLst>
              <a:ext uri="{FF2B5EF4-FFF2-40B4-BE49-F238E27FC236}">
                <a16:creationId xmlns:a16="http://schemas.microsoft.com/office/drawing/2014/main" id="{3E1B7777-C947-4C5B-A6AD-12105AF625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4393" y="643467"/>
            <a:ext cx="3662975" cy="5571066"/>
          </a:xfrm>
          <a:prstGeom prst="rect">
            <a:avLst/>
          </a:prstGeom>
        </p:spPr>
      </p:pic>
    </p:spTree>
    <p:extLst>
      <p:ext uri="{BB962C8B-B14F-4D97-AF65-F5344CB8AC3E}">
        <p14:creationId xmlns:p14="http://schemas.microsoft.com/office/powerpoint/2010/main" val="1436066311"/>
      </p:ext>
    </p:extLst>
  </p:cSld>
  <p:clrMapOvr>
    <a:masterClrMapping/>
  </p:clrMapOvr>
  <p:transition spd="slow">
    <p:random/>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1371600"/>
            <a:ext cx="80010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dirty="0"/>
              <a:t>Jesus </a:t>
            </a:r>
            <a:r>
              <a:rPr lang="en-US" sz="6000" b="1" u="sng" dirty="0">
                <a:uFill>
                  <a:solidFill>
                    <a:srgbClr val="3E0000"/>
                  </a:solidFill>
                </a:uFill>
              </a:rPr>
              <a:t>ascended</a:t>
            </a:r>
          </a:p>
          <a:p>
            <a:pPr algn="ctr"/>
            <a:r>
              <a:rPr lang="en-US" sz="6000" dirty="0"/>
              <a:t>into </a:t>
            </a:r>
            <a:r>
              <a:rPr lang="en-US" sz="6000" b="1" u="sng" dirty="0">
                <a:uFill>
                  <a:solidFill>
                    <a:srgbClr val="3E0000"/>
                  </a:solidFill>
                </a:uFill>
              </a:rPr>
              <a:t>heaven</a:t>
            </a:r>
            <a:r>
              <a:rPr lang="en-US" sz="6000" dirty="0"/>
              <a:t> &amp; He will </a:t>
            </a:r>
            <a:r>
              <a:rPr lang="en-US" sz="6000" b="1" u="sng" dirty="0">
                <a:uFill>
                  <a:solidFill>
                    <a:srgbClr val="3E0000"/>
                  </a:solidFill>
                </a:uFill>
              </a:rPr>
              <a:t>descend </a:t>
            </a:r>
            <a:r>
              <a:rPr lang="en-US" sz="6000" dirty="0"/>
              <a:t>from </a:t>
            </a:r>
            <a:r>
              <a:rPr lang="en-US" sz="6000" b="1" u="sng" dirty="0">
                <a:uFill>
                  <a:solidFill>
                    <a:srgbClr val="3E0000"/>
                  </a:solidFill>
                </a:uFill>
              </a:rPr>
              <a:t>heaven</a:t>
            </a:r>
            <a:r>
              <a:rPr lang="en-US" sz="6000" b="1" dirty="0">
                <a:uFill>
                  <a:solidFill>
                    <a:srgbClr val="3E0000"/>
                  </a:solidFill>
                </a:uFill>
              </a:rPr>
              <a:t> </a:t>
            </a:r>
            <a:r>
              <a:rPr lang="en-US" sz="6000" b="1" u="sng" dirty="0">
                <a:uFill>
                  <a:solidFill>
                    <a:srgbClr val="3E0000"/>
                  </a:solidFill>
                </a:uFill>
              </a:rPr>
              <a:t>in</a:t>
            </a:r>
            <a:r>
              <a:rPr lang="en-US" sz="6000" dirty="0">
                <a:uFill>
                  <a:solidFill>
                    <a:srgbClr val="3E0000"/>
                  </a:solidFill>
                </a:uFill>
              </a:rPr>
              <a:t> </a:t>
            </a:r>
            <a:r>
              <a:rPr lang="en-US" sz="6000" b="1" u="sng" dirty="0">
                <a:uFill>
                  <a:solidFill>
                    <a:srgbClr val="3E0000"/>
                  </a:solidFill>
                </a:uFill>
              </a:rPr>
              <a:t>the</a:t>
            </a:r>
            <a:r>
              <a:rPr lang="en-US" sz="6000" dirty="0">
                <a:uFill>
                  <a:solidFill>
                    <a:srgbClr val="3E0000"/>
                  </a:solidFill>
                </a:uFill>
              </a:rPr>
              <a:t> </a:t>
            </a:r>
            <a:r>
              <a:rPr lang="en-US" sz="6000" b="1" u="sng" dirty="0">
                <a:uFill>
                  <a:solidFill>
                    <a:srgbClr val="3E0000"/>
                  </a:solidFill>
                </a:uFill>
              </a:rPr>
              <a:t>same</a:t>
            </a:r>
            <a:r>
              <a:rPr lang="en-US" sz="6000" b="1" dirty="0">
                <a:uFill>
                  <a:solidFill>
                    <a:srgbClr val="3E0000"/>
                  </a:solidFill>
                </a:uFill>
              </a:rPr>
              <a:t> </a:t>
            </a:r>
            <a:r>
              <a:rPr lang="en-US" sz="6000" b="1" u="sng" dirty="0">
                <a:uFill>
                  <a:solidFill>
                    <a:srgbClr val="3E0000"/>
                  </a:solidFill>
                </a:uFill>
              </a:rPr>
              <a:t>way</a:t>
            </a:r>
            <a:r>
              <a:rPr lang="en-US" sz="6000" b="1" dirty="0">
                <a:uFill>
                  <a:solidFill>
                    <a:srgbClr val="3E0000"/>
                  </a:solidFill>
                </a:uFill>
              </a:rPr>
              <a:t>.</a:t>
            </a:r>
            <a:endParaRPr lang="en-US" sz="6000" b="1" dirty="0"/>
          </a:p>
        </p:txBody>
      </p:sp>
      <p:sp>
        <p:nvSpPr>
          <p:cNvPr id="3" name="Explosion 1 6">
            <a:extLst>
              <a:ext uri="{FF2B5EF4-FFF2-40B4-BE49-F238E27FC236}">
                <a16:creationId xmlns:a16="http://schemas.microsoft.com/office/drawing/2014/main" id="{09DD2DF1-0808-4163-8720-5119357D631D}"/>
              </a:ext>
            </a:extLst>
          </p:cNvPr>
          <p:cNvSpPr/>
          <p:nvPr/>
        </p:nvSpPr>
        <p:spPr>
          <a:xfrm>
            <a:off x="1447800" y="948898"/>
            <a:ext cx="228600" cy="422702"/>
          </a:xfrm>
          <a:prstGeom prst="irregularSeal1">
            <a:avLst/>
          </a:prstGeom>
          <a:solidFill>
            <a:srgbClr val="800000"/>
          </a:solid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763841200"/>
      </p:ext>
    </p:extLst>
  </p:cSld>
  <p:clrMapOvr>
    <a:masterClrMapping/>
  </p:clrMapOvr>
  <p:transition spd="slow">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3000"/>
                                        <p:tgtEl>
                                          <p:spTgt spid="3"/>
                                        </p:tgtEl>
                                      </p:cBhvr>
                                    </p:animEffect>
                                    <p:anim calcmode="lin" valueType="num">
                                      <p:cBhvr>
                                        <p:cTn id="8" dur="3000" fill="hold"/>
                                        <p:tgtEl>
                                          <p:spTgt spid="3"/>
                                        </p:tgtEl>
                                        <p:attrNameLst>
                                          <p:attrName>ppt_x</p:attrName>
                                        </p:attrNameLst>
                                      </p:cBhvr>
                                      <p:tavLst>
                                        <p:tav tm="0">
                                          <p:val>
                                            <p:strVal val="#ppt_x"/>
                                          </p:val>
                                        </p:tav>
                                        <p:tav tm="100000">
                                          <p:val>
                                            <p:strVal val="#ppt_x"/>
                                          </p:val>
                                        </p:tav>
                                      </p:tavLst>
                                    </p:anim>
                                    <p:anim calcmode="lin" valueType="num">
                                      <p:cBhvr>
                                        <p:cTn id="9" dur="3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4"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3000" fill="hold"/>
                                        <p:tgtEl>
                                          <p:spTgt spid="5"/>
                                        </p:tgtEl>
                                        <p:attrNameLst>
                                          <p:attrName>ppt_x</p:attrName>
                                        </p:attrNameLst>
                                      </p:cBhvr>
                                      <p:tavLst>
                                        <p:tav tm="0">
                                          <p:val>
                                            <p:strVal val="#ppt_x"/>
                                          </p:val>
                                        </p:tav>
                                        <p:tav tm="100000">
                                          <p:val>
                                            <p:strVal val="#ppt_x"/>
                                          </p:val>
                                        </p:tav>
                                      </p:tavLst>
                                    </p:anim>
                                    <p:anim calcmode="lin" valueType="num">
                                      <p:cBhvr additive="base">
                                        <p:cTn id="13" dur="30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228600"/>
            <a:ext cx="8001000" cy="6247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Peter’s “ascension” experience is understood through both his interactions with Jesus and with the feast of Sukkot</a:t>
            </a:r>
            <a:r>
              <a:rPr lang="en-US" sz="4000" b="1" dirty="0"/>
              <a:t> </a:t>
            </a:r>
            <a:r>
              <a:rPr lang="en-US" sz="4000" i="1" dirty="0"/>
              <a:t>(Tabernacles or Booths)</a:t>
            </a:r>
            <a:r>
              <a:rPr lang="en-US" sz="4000" b="1" dirty="0"/>
              <a:t> </a:t>
            </a:r>
          </a:p>
        </p:txBody>
      </p:sp>
    </p:spTree>
    <p:extLst>
      <p:ext uri="{BB962C8B-B14F-4D97-AF65-F5344CB8AC3E}">
        <p14:creationId xmlns:p14="http://schemas.microsoft.com/office/powerpoint/2010/main" val="1892098612"/>
      </p:ext>
    </p:extLst>
  </p:cSld>
  <p:clrMapOvr>
    <a:masterClrMapping/>
  </p:clrMapOvr>
  <p:transition spd="slow">
    <p:random/>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Jesus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19050" y="28348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Follow me and you will Fish for Men</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600417" y="1219200"/>
            <a:ext cx="7505700"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086600" algn="r"/>
              </a:tabLst>
            </a:pPr>
            <a:r>
              <a:rPr lang="en-US" sz="3600" dirty="0"/>
              <a:t>While walking by the Sea of Galilee, he saw two brothers, Simon (who is called Peter) and Andrew his brother, casting a net into the sea, for they were fishermen. </a:t>
            </a:r>
            <a:r>
              <a:rPr lang="en-US" sz="3600" b="1" baseline="30000" dirty="0"/>
              <a:t>19 </a:t>
            </a:r>
            <a:r>
              <a:rPr lang="en-US" sz="3600" dirty="0"/>
              <a:t>And he said to them, </a:t>
            </a:r>
            <a:r>
              <a:rPr lang="en-US" sz="3600" dirty="0">
                <a:solidFill>
                  <a:srgbClr val="3E0000"/>
                </a:solidFill>
              </a:rPr>
              <a:t>“Follow me, and I will make you fishers of men.”</a:t>
            </a:r>
            <a:r>
              <a:rPr lang="en-US" sz="3600" dirty="0"/>
              <a:t> </a:t>
            </a:r>
            <a:r>
              <a:rPr lang="en-US" sz="3600" b="1" baseline="30000" dirty="0"/>
              <a:t>20 </a:t>
            </a:r>
            <a:r>
              <a:rPr lang="en-US" sz="3600" dirty="0"/>
              <a:t>Immediately they left their nets and followed him.	</a:t>
            </a:r>
            <a:r>
              <a:rPr lang="en-US" b="1" dirty="0">
                <a:solidFill>
                  <a:prstClr val="black"/>
                </a:solidFill>
              </a:rPr>
              <a:t>Mt 4:18-20</a:t>
            </a:r>
            <a:endParaRPr lang="en-US" b="1" dirty="0"/>
          </a:p>
        </p:txBody>
      </p:sp>
    </p:spTree>
    <p:extLst>
      <p:ext uri="{BB962C8B-B14F-4D97-AF65-F5344CB8AC3E}">
        <p14:creationId xmlns:p14="http://schemas.microsoft.com/office/powerpoint/2010/main" val="4070997429"/>
      </p:ext>
    </p:extLst>
  </p:cSld>
  <p:clrMapOvr>
    <a:masterClrMapping/>
  </p:clrMapOvr>
  <p:transition spd="slow">
    <p:random/>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Jesus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19050" y="28348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Love me &amp; you will feed my sheep</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743633" y="1489667"/>
            <a:ext cx="7505700" cy="4801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086600" algn="r"/>
              </a:tabLst>
            </a:pPr>
            <a:r>
              <a:rPr lang="en-US" sz="3600" dirty="0"/>
              <a:t>When they had finished breakfast, Jesus said to Simon Peter, </a:t>
            </a:r>
            <a:r>
              <a:rPr lang="en-US" sz="3600" dirty="0">
                <a:solidFill>
                  <a:srgbClr val="3E0000"/>
                </a:solidFill>
              </a:rPr>
              <a:t>“Simon, son of John, do you love me more than these?”</a:t>
            </a:r>
            <a:r>
              <a:rPr lang="en-US" sz="3600" dirty="0"/>
              <a:t> He said to him, “Yes, Lord; you know that I love you.” He said to him, </a:t>
            </a:r>
            <a:r>
              <a:rPr lang="en-US" sz="3600" dirty="0">
                <a:solidFill>
                  <a:srgbClr val="3E0000"/>
                </a:solidFill>
              </a:rPr>
              <a:t>“Feed my lambs.”</a:t>
            </a:r>
            <a:r>
              <a:rPr lang="en-US" sz="3600" dirty="0"/>
              <a:t> </a:t>
            </a:r>
            <a:r>
              <a:rPr lang="en-US" sz="3600" b="1" baseline="30000" dirty="0"/>
              <a:t>16 </a:t>
            </a:r>
            <a:r>
              <a:rPr lang="en-US" sz="3600" dirty="0"/>
              <a:t>He said to him a second time, </a:t>
            </a:r>
            <a:r>
              <a:rPr lang="en-US" sz="3600" dirty="0">
                <a:solidFill>
                  <a:srgbClr val="3E0000"/>
                </a:solidFill>
              </a:rPr>
              <a:t>“Simon, son of John, do you love me?”</a:t>
            </a:r>
            <a:endParaRPr lang="en-US" dirty="0">
              <a:solidFill>
                <a:srgbClr val="3E0000"/>
              </a:solidFill>
            </a:endParaRPr>
          </a:p>
          <a:p>
            <a:pPr>
              <a:tabLst>
                <a:tab pos="7086600" algn="r"/>
              </a:tabLst>
            </a:pPr>
            <a:r>
              <a:rPr lang="en-US" dirty="0">
                <a:solidFill>
                  <a:srgbClr val="3E0000"/>
                </a:solidFill>
              </a:rPr>
              <a:t>	</a:t>
            </a:r>
            <a:r>
              <a:rPr lang="en-US" b="1" dirty="0">
                <a:solidFill>
                  <a:prstClr val="black"/>
                </a:solidFill>
              </a:rPr>
              <a:t>Jn 21:15-16a</a:t>
            </a:r>
            <a:endParaRPr lang="en-US" b="1" dirty="0"/>
          </a:p>
        </p:txBody>
      </p:sp>
    </p:spTree>
    <p:extLst>
      <p:ext uri="{BB962C8B-B14F-4D97-AF65-F5344CB8AC3E}">
        <p14:creationId xmlns:p14="http://schemas.microsoft.com/office/powerpoint/2010/main" val="3940516623"/>
      </p:ext>
    </p:extLst>
  </p:cSld>
  <p:clrMapOvr>
    <a:masterClrMapping/>
  </p:clrMapOvr>
  <p:transition spd="slow">
    <p:random/>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Jesus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19050" y="28348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Love me &amp; you will feed my sheep</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553477" y="1216848"/>
            <a:ext cx="7657756"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086600" algn="r"/>
              </a:tabLst>
            </a:pPr>
            <a:r>
              <a:rPr lang="en-US" sz="3600" dirty="0"/>
              <a:t>He said to him, “Yes, Lord; you know that I love you.” He said to him, “Tend my sheep.” </a:t>
            </a:r>
            <a:r>
              <a:rPr lang="en-US" sz="3600" b="1" baseline="30000" dirty="0"/>
              <a:t>17 </a:t>
            </a:r>
            <a:r>
              <a:rPr lang="en-US" sz="3600" dirty="0"/>
              <a:t>He said to him the third time, </a:t>
            </a:r>
            <a:r>
              <a:rPr lang="en-US" sz="3600" dirty="0">
                <a:solidFill>
                  <a:srgbClr val="3E0000"/>
                </a:solidFill>
              </a:rPr>
              <a:t>“Simon, son of John, do you love me?”</a:t>
            </a:r>
            <a:r>
              <a:rPr lang="en-US" sz="3600" dirty="0"/>
              <a:t> Peter was grieved because he said to him the third time, </a:t>
            </a:r>
            <a:r>
              <a:rPr lang="en-US" sz="3600" dirty="0">
                <a:solidFill>
                  <a:srgbClr val="3E0000"/>
                </a:solidFill>
              </a:rPr>
              <a:t>“Do you love me?”</a:t>
            </a:r>
            <a:r>
              <a:rPr lang="en-US" sz="3600" dirty="0"/>
              <a:t> and he said to him, “Lord, you know everything; you know that I love you.”</a:t>
            </a:r>
            <a:r>
              <a:rPr lang="en-US" sz="3200" dirty="0"/>
              <a:t> </a:t>
            </a:r>
            <a:r>
              <a:rPr lang="en-US" sz="3200" dirty="0">
                <a:solidFill>
                  <a:srgbClr val="3E0000"/>
                </a:solidFill>
              </a:rPr>
              <a:t> 	</a:t>
            </a:r>
            <a:r>
              <a:rPr lang="en-US" b="1" dirty="0">
                <a:solidFill>
                  <a:prstClr val="black"/>
                </a:solidFill>
              </a:rPr>
              <a:t>Jn 21:16b-17a</a:t>
            </a:r>
            <a:endParaRPr lang="en-US" b="1" dirty="0"/>
          </a:p>
        </p:txBody>
      </p:sp>
    </p:spTree>
    <p:extLst>
      <p:ext uri="{BB962C8B-B14F-4D97-AF65-F5344CB8AC3E}">
        <p14:creationId xmlns:p14="http://schemas.microsoft.com/office/powerpoint/2010/main" val="1558453139"/>
      </p:ext>
    </p:extLst>
  </p:cSld>
  <p:clrMapOvr>
    <a:masterClrMapping/>
  </p:clrMapOvr>
  <p:transition spd="slow">
    <p:random/>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Jesus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19050" y="283488"/>
            <a:ext cx="9144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Love me &amp; you will feed my sheep</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686140" y="1193618"/>
            <a:ext cx="7333908"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086600" algn="r"/>
              </a:tabLst>
            </a:pPr>
            <a:r>
              <a:rPr lang="en-US" sz="3600" dirty="0"/>
              <a:t>Jesus said to him, </a:t>
            </a:r>
            <a:r>
              <a:rPr lang="en-US" sz="3600" dirty="0">
                <a:solidFill>
                  <a:srgbClr val="3E0000"/>
                </a:solidFill>
              </a:rPr>
              <a:t>“Feed my sheep.  </a:t>
            </a:r>
            <a:r>
              <a:rPr lang="en-US" sz="3600" b="1" baseline="30000" dirty="0"/>
              <a:t>18 </a:t>
            </a:r>
            <a:r>
              <a:rPr lang="en-US" sz="3600" dirty="0">
                <a:solidFill>
                  <a:srgbClr val="3E0000"/>
                </a:solidFill>
              </a:rPr>
              <a:t>Truly, truly, I say to you, when you were young, you used to dress yourself and walk wherever you wanted, but when you are old, you will stretch out your hands, and another will dress you and carry you where you do not want to go.”	</a:t>
            </a:r>
            <a:r>
              <a:rPr lang="en-US" b="1" dirty="0">
                <a:solidFill>
                  <a:prstClr val="black"/>
                </a:solidFill>
              </a:rPr>
              <a:t>Jn 21:17b-18</a:t>
            </a:r>
            <a:endParaRPr lang="en-US" b="1" dirty="0"/>
          </a:p>
        </p:txBody>
      </p:sp>
    </p:spTree>
    <p:extLst>
      <p:ext uri="{BB962C8B-B14F-4D97-AF65-F5344CB8AC3E}">
        <p14:creationId xmlns:p14="http://schemas.microsoft.com/office/powerpoint/2010/main" val="2385526958"/>
      </p:ext>
    </p:extLst>
  </p:cSld>
  <p:clrMapOvr>
    <a:masterClrMapping/>
  </p:clrMapOvr>
  <p:transition spd="slow">
    <p:random/>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Jesus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457200" y="283488"/>
            <a:ext cx="8153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When I come again my sheep will inherit a kingdom prepared for them</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686140" y="1779687"/>
            <a:ext cx="733390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086600" algn="r"/>
              </a:tabLst>
            </a:pPr>
            <a:r>
              <a:rPr lang="en-US" sz="3600" dirty="0">
                <a:solidFill>
                  <a:srgbClr val="3E0000"/>
                </a:solidFill>
              </a:rPr>
              <a:t>“When the Son of Man comes in his glory, and all the angels with him, then he will sit on his glorious throne. </a:t>
            </a:r>
            <a:r>
              <a:rPr lang="en-US" sz="3600" b="1" baseline="30000" dirty="0">
                <a:solidFill>
                  <a:srgbClr val="3E0000"/>
                </a:solidFill>
              </a:rPr>
              <a:t>32 </a:t>
            </a:r>
            <a:r>
              <a:rPr lang="en-US" sz="3600" dirty="0">
                <a:solidFill>
                  <a:srgbClr val="3E0000"/>
                </a:solidFill>
              </a:rPr>
              <a:t>Before him will be gathered all the nations, and he will separate people one from another as a shepherd separates the sheep from the goats.”	</a:t>
            </a:r>
            <a:r>
              <a:rPr lang="en-US" b="1" dirty="0">
                <a:solidFill>
                  <a:prstClr val="black"/>
                </a:solidFill>
              </a:rPr>
              <a:t>Mt 25:31-32</a:t>
            </a:r>
            <a:endParaRPr lang="en-US" b="1" dirty="0"/>
          </a:p>
        </p:txBody>
      </p:sp>
    </p:spTree>
    <p:extLst>
      <p:ext uri="{BB962C8B-B14F-4D97-AF65-F5344CB8AC3E}">
        <p14:creationId xmlns:p14="http://schemas.microsoft.com/office/powerpoint/2010/main" val="3808950870"/>
      </p:ext>
    </p:extLst>
  </p:cSld>
  <p:clrMapOvr>
    <a:masterClrMapping/>
  </p:clrMapOvr>
  <p:transition spd="slow">
    <p:random/>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Jesus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457200" y="283488"/>
            <a:ext cx="8153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When I come again my sheep will inherit a kingdom prepared for them</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686140" y="1779687"/>
            <a:ext cx="733390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600" dirty="0">
                <a:solidFill>
                  <a:srgbClr val="3E0000"/>
                </a:solidFill>
              </a:rPr>
              <a:t>“And he will place the sheep on his right, but the goats on the left. </a:t>
            </a:r>
            <a:r>
              <a:rPr lang="en-US" sz="3600" b="1" baseline="30000" dirty="0">
                <a:solidFill>
                  <a:srgbClr val="3E0000"/>
                </a:solidFill>
              </a:rPr>
              <a:t>34 </a:t>
            </a:r>
            <a:r>
              <a:rPr lang="en-US" sz="3600" dirty="0">
                <a:solidFill>
                  <a:srgbClr val="3E0000"/>
                </a:solidFill>
              </a:rPr>
              <a:t>Then the King will say to those on his right, ‘Come, you who are blessed by my Father, inherit the kingdom prepared for you from the foundation of the world.’” </a:t>
            </a:r>
          </a:p>
          <a:p>
            <a:pPr>
              <a:tabLst>
                <a:tab pos="7086600" algn="r"/>
              </a:tabLst>
            </a:pPr>
            <a:r>
              <a:rPr lang="en-US" sz="3600" dirty="0">
                <a:solidFill>
                  <a:srgbClr val="3E0000"/>
                </a:solidFill>
              </a:rPr>
              <a:t>	</a:t>
            </a:r>
            <a:r>
              <a:rPr lang="en-US" b="1" dirty="0">
                <a:solidFill>
                  <a:prstClr val="black"/>
                </a:solidFill>
              </a:rPr>
              <a:t>Mt 25:31-32a</a:t>
            </a:r>
            <a:endParaRPr lang="en-US" b="1" dirty="0"/>
          </a:p>
        </p:txBody>
      </p:sp>
    </p:spTree>
    <p:extLst>
      <p:ext uri="{BB962C8B-B14F-4D97-AF65-F5344CB8AC3E}">
        <p14:creationId xmlns:p14="http://schemas.microsoft.com/office/powerpoint/2010/main" val="3875601162"/>
      </p:ext>
    </p:extLst>
  </p:cSld>
  <p:clrMapOvr>
    <a:masterClrMapping/>
  </p:clrMapOvr>
  <p:transition spd="slow">
    <p:random/>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Sukkot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457200" y="283488"/>
            <a:ext cx="8153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Transfiguration</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533400" y="926188"/>
            <a:ext cx="743086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086600" algn="r"/>
              </a:tabLst>
            </a:pPr>
            <a:r>
              <a:rPr lang="en-US" sz="3600" dirty="0"/>
              <a:t>And after six days Jesus took with him Peter and James, and John his brother, and led them up a high mountain by themselves. </a:t>
            </a:r>
            <a:r>
              <a:rPr lang="en-US" sz="3600" b="1" baseline="30000" dirty="0"/>
              <a:t>2 </a:t>
            </a:r>
            <a:r>
              <a:rPr lang="en-US" sz="3600" dirty="0"/>
              <a:t>And he was transfigured before them, and his face shone like the sun, and his clothes became white as light. </a:t>
            </a:r>
            <a:r>
              <a:rPr lang="en-US" sz="3600" b="1" baseline="30000" dirty="0"/>
              <a:t>3 </a:t>
            </a:r>
            <a:r>
              <a:rPr lang="en-US" sz="3600" dirty="0"/>
              <a:t>And behold, there appeared to them Moses and Elijah, talking with him. </a:t>
            </a:r>
            <a:r>
              <a:rPr lang="en-US" sz="3600" dirty="0">
                <a:solidFill>
                  <a:srgbClr val="3E0000"/>
                </a:solidFill>
              </a:rPr>
              <a:t>	</a:t>
            </a:r>
            <a:r>
              <a:rPr lang="en-US" b="1" dirty="0">
                <a:solidFill>
                  <a:prstClr val="black"/>
                </a:solidFill>
              </a:rPr>
              <a:t>Mt 17:1-3</a:t>
            </a:r>
            <a:endParaRPr lang="en-US" b="1" dirty="0"/>
          </a:p>
        </p:txBody>
      </p:sp>
    </p:spTree>
    <p:extLst>
      <p:ext uri="{BB962C8B-B14F-4D97-AF65-F5344CB8AC3E}">
        <p14:creationId xmlns:p14="http://schemas.microsoft.com/office/powerpoint/2010/main" val="1397128389"/>
      </p:ext>
    </p:extLst>
  </p:cSld>
  <p:clrMapOvr>
    <a:masterClrMapping/>
  </p:clrMapOvr>
  <p:transition spd="slow">
    <p:random/>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Sukkot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457200" y="283488"/>
            <a:ext cx="8153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Transfiguration</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533400" y="926188"/>
            <a:ext cx="743086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086600" algn="r"/>
              </a:tabLst>
            </a:pPr>
            <a:r>
              <a:rPr lang="en-US" sz="3600" dirty="0"/>
              <a:t>And Peter said to Jesus, “Lord, it is good that we are here. If you wish, I will make three tents here, one for you and one for Moses and one for Elijah.” </a:t>
            </a:r>
            <a:r>
              <a:rPr lang="en-US" sz="3600" b="1" baseline="30000" dirty="0"/>
              <a:t>5 </a:t>
            </a:r>
            <a:r>
              <a:rPr lang="en-US" sz="3600" dirty="0"/>
              <a:t>He was still speaking when, behold, a bright cloud overshadowed them, and a voice from the cloud said, “This is my beloved Son, with whom I am well pleased; listen to him.”	</a:t>
            </a:r>
            <a:r>
              <a:rPr lang="en-US" b="1" dirty="0">
                <a:solidFill>
                  <a:prstClr val="black"/>
                </a:solidFill>
              </a:rPr>
              <a:t>Mt 17:4-5</a:t>
            </a:r>
            <a:endParaRPr lang="en-US" b="1" dirty="0"/>
          </a:p>
        </p:txBody>
      </p:sp>
    </p:spTree>
    <p:extLst>
      <p:ext uri="{BB962C8B-B14F-4D97-AF65-F5344CB8AC3E}">
        <p14:creationId xmlns:p14="http://schemas.microsoft.com/office/powerpoint/2010/main" val="1656157549"/>
      </p:ext>
    </p:extLst>
  </p:cSld>
  <p:clrMapOvr>
    <a:masterClrMapping/>
  </p:clrMapOvr>
  <p:transition spd="slow">
    <p:random/>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rot="5400000">
            <a:off x="5143499" y="3098663"/>
            <a:ext cx="6858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i="1" dirty="0">
                <a:solidFill>
                  <a:srgbClr val="3E0000"/>
                </a:solidFill>
              </a:rPr>
              <a:t>Sukkot Interactions</a:t>
            </a:r>
          </a:p>
        </p:txBody>
      </p:sp>
      <p:sp>
        <p:nvSpPr>
          <p:cNvPr id="3" name="TextBox 2">
            <a:extLst>
              <a:ext uri="{FF2B5EF4-FFF2-40B4-BE49-F238E27FC236}">
                <a16:creationId xmlns:a16="http://schemas.microsoft.com/office/drawing/2014/main" id="{342F7180-9EA3-49C7-A101-000E697C4172}"/>
              </a:ext>
            </a:extLst>
          </p:cNvPr>
          <p:cNvSpPr txBox="1">
            <a:spLocks noChangeArrowheads="1"/>
          </p:cNvSpPr>
          <p:nvPr/>
        </p:nvSpPr>
        <p:spPr bwMode="auto">
          <a:xfrm>
            <a:off x="457200" y="283488"/>
            <a:ext cx="81534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3600" b="1" dirty="0"/>
              <a:t>Transfiguration</a:t>
            </a:r>
            <a:endParaRPr lang="en-US" b="1" dirty="0"/>
          </a:p>
        </p:txBody>
      </p:sp>
      <p:sp>
        <p:nvSpPr>
          <p:cNvPr id="4" name="TextBox 3">
            <a:extLst>
              <a:ext uri="{FF2B5EF4-FFF2-40B4-BE49-F238E27FC236}">
                <a16:creationId xmlns:a16="http://schemas.microsoft.com/office/drawing/2014/main" id="{D2F7B8EB-9DF1-46D6-AE03-CAAC9F22BC72}"/>
              </a:ext>
            </a:extLst>
          </p:cNvPr>
          <p:cNvSpPr txBox="1">
            <a:spLocks noChangeArrowheads="1"/>
          </p:cNvSpPr>
          <p:nvPr/>
        </p:nvSpPr>
        <p:spPr bwMode="auto">
          <a:xfrm>
            <a:off x="599733" y="1436669"/>
            <a:ext cx="7430868"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tabLst>
                <a:tab pos="7086600" algn="r"/>
              </a:tabLst>
            </a:pPr>
            <a:r>
              <a:rPr lang="en-US" sz="3600" dirty="0"/>
              <a:t>When the disciples heard this, they fell on their faces and were terrified. </a:t>
            </a:r>
            <a:r>
              <a:rPr lang="en-US" sz="3600" b="1" baseline="30000" dirty="0"/>
              <a:t>7 </a:t>
            </a:r>
            <a:r>
              <a:rPr lang="en-US" sz="3600" dirty="0"/>
              <a:t>But Jesus came and touched them, saying, “Rise, and have no fear.” </a:t>
            </a:r>
            <a:r>
              <a:rPr lang="en-US" sz="3600" b="1" baseline="30000" dirty="0"/>
              <a:t>8 </a:t>
            </a:r>
            <a:r>
              <a:rPr lang="en-US" sz="3600" dirty="0"/>
              <a:t>And when they lifted up their eyes, they saw no one but Jesus only.</a:t>
            </a:r>
            <a:r>
              <a:rPr lang="en-US" dirty="0"/>
              <a:t> 	</a:t>
            </a:r>
            <a:r>
              <a:rPr lang="en-US" b="1" dirty="0">
                <a:solidFill>
                  <a:prstClr val="black"/>
                </a:solidFill>
              </a:rPr>
              <a:t>Mt 17:6-7</a:t>
            </a:r>
            <a:endParaRPr lang="en-US" b="1" dirty="0"/>
          </a:p>
        </p:txBody>
      </p:sp>
    </p:spTree>
    <p:extLst>
      <p:ext uri="{BB962C8B-B14F-4D97-AF65-F5344CB8AC3E}">
        <p14:creationId xmlns:p14="http://schemas.microsoft.com/office/powerpoint/2010/main" val="645704412"/>
      </p:ext>
    </p:extLst>
  </p:cSld>
  <p:clrMapOvr>
    <a:masterClrMapping/>
  </p:clrMapOvr>
  <p:transition spd="slow">
    <p:random/>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2133600"/>
            <a:ext cx="8001000"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What would you do if you were Peter?</a:t>
            </a:r>
            <a:endParaRPr lang="en-US" sz="4000" b="1" dirty="0"/>
          </a:p>
        </p:txBody>
      </p:sp>
    </p:spTree>
    <p:extLst>
      <p:ext uri="{BB962C8B-B14F-4D97-AF65-F5344CB8AC3E}">
        <p14:creationId xmlns:p14="http://schemas.microsoft.com/office/powerpoint/2010/main" val="2974396070"/>
      </p:ext>
    </p:extLst>
  </p:cSld>
  <p:clrMapOvr>
    <a:masterClrMapping/>
  </p:clrMapOvr>
  <p:transition spd="slow">
    <p:random/>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9B4B550-2C45-4DD6-B70C-353A0B7F082E}"/>
              </a:ext>
            </a:extLst>
          </p:cNvPr>
          <p:cNvSpPr txBox="1">
            <a:spLocks noChangeArrowheads="1"/>
          </p:cNvSpPr>
          <p:nvPr/>
        </p:nvSpPr>
        <p:spPr bwMode="auto">
          <a:xfrm>
            <a:off x="533400" y="609600"/>
            <a:ext cx="8077200" cy="56015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sz="3400" dirty="0"/>
              <a:t>So when they had come together, they asked him, “Lord, will you at this time restore the kingdom to Israel?” </a:t>
            </a:r>
            <a:r>
              <a:rPr lang="en-US" sz="3400" b="1" baseline="30000" dirty="0"/>
              <a:t>7 </a:t>
            </a:r>
            <a:r>
              <a:rPr lang="en-US" sz="3400" dirty="0"/>
              <a:t>He said to them, “It is not for you to know times or seasons that the Father has fixed by his own authority. </a:t>
            </a:r>
            <a:r>
              <a:rPr lang="en-US" sz="3400" b="1" baseline="30000" dirty="0"/>
              <a:t>8 </a:t>
            </a:r>
            <a:r>
              <a:rPr lang="en-US" sz="3400" dirty="0"/>
              <a:t>But you will receive power when the Holy Spirit has come upon you, and you will be my witnesses in Jerusalem and in all Judea and Samaria, and to the end of the earth.”</a:t>
            </a:r>
            <a:r>
              <a:rPr lang="en-US" dirty="0"/>
              <a:t> </a:t>
            </a:r>
          </a:p>
          <a:p>
            <a:pPr>
              <a:tabLst>
                <a:tab pos="7772400" algn="r"/>
              </a:tabLst>
            </a:pPr>
            <a:r>
              <a:rPr lang="en-US" dirty="0"/>
              <a:t>	</a:t>
            </a:r>
            <a:r>
              <a:rPr lang="en-US" b="1" dirty="0">
                <a:solidFill>
                  <a:prstClr val="black"/>
                </a:solidFill>
              </a:rPr>
              <a:t>Acts 1:6-8</a:t>
            </a:r>
            <a:endParaRPr lang="en-US" b="1" dirty="0"/>
          </a:p>
        </p:txBody>
      </p:sp>
    </p:spTree>
    <p:extLst>
      <p:ext uri="{BB962C8B-B14F-4D97-AF65-F5344CB8AC3E}">
        <p14:creationId xmlns:p14="http://schemas.microsoft.com/office/powerpoint/2010/main" val="1810593414"/>
      </p:ext>
    </p:extLst>
  </p:cSld>
  <p:clrMapOvr>
    <a:masterClrMapping/>
  </p:clrMapOvr>
  <p:transition spd="slow">
    <p:random/>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1"/>
          <p:cNvSpPr txBox="1">
            <a:spLocks noChangeArrowheads="1"/>
          </p:cNvSpPr>
          <p:nvPr/>
        </p:nvSpPr>
        <p:spPr bwMode="auto">
          <a:xfrm>
            <a:off x="571500" y="1371600"/>
            <a:ext cx="8001000" cy="37856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r>
              <a:rPr lang="en-US" sz="6000" b="1" dirty="0"/>
              <a:t>Jesus always gives us something to act upon, just like He did with Peter.</a:t>
            </a:r>
            <a:endParaRPr lang="en-US" sz="4000" b="1" dirty="0"/>
          </a:p>
        </p:txBody>
      </p:sp>
    </p:spTree>
    <p:extLst>
      <p:ext uri="{BB962C8B-B14F-4D97-AF65-F5344CB8AC3E}">
        <p14:creationId xmlns:p14="http://schemas.microsoft.com/office/powerpoint/2010/main" val="17628958"/>
      </p:ext>
    </p:extLst>
  </p:cSld>
  <p:clrMapOvr>
    <a:masterClrMapping/>
  </p:clrMapOvr>
  <p:transition spd="slow">
    <p:random/>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50800">
          <a:solidFill>
            <a:srgbClr val="800000"/>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50800">
          <a:solidFill>
            <a:srgbClr val="800000"/>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1224</Words>
  <Application>Microsoft Office PowerPoint</Application>
  <PresentationFormat>On-screen Show (4:3)</PresentationFormat>
  <Paragraphs>55</Paragraphs>
  <Slides>22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22</vt:i4>
      </vt:variant>
    </vt:vector>
  </HeadingPairs>
  <TitlesOfParts>
    <vt:vector size="27"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Dale Rintelman</dc:creator>
  <cp:lastModifiedBy>Dale Rintelman</cp:lastModifiedBy>
  <cp:revision>4</cp:revision>
  <dcterms:created xsi:type="dcterms:W3CDTF">2020-01-26T12:05:25Z</dcterms:created>
  <dcterms:modified xsi:type="dcterms:W3CDTF">2020-01-26T13:25:36Z</dcterms:modified>
</cp:coreProperties>
</file>